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7" r:id="rId2"/>
    <p:sldId id="259" r:id="rId3"/>
    <p:sldId id="267" r:id="rId4"/>
    <p:sldId id="271" r:id="rId5"/>
    <p:sldId id="332" r:id="rId6"/>
    <p:sldId id="270" r:id="rId7"/>
    <p:sldId id="272" r:id="rId8"/>
    <p:sldId id="274" r:id="rId9"/>
    <p:sldId id="276" r:id="rId10"/>
    <p:sldId id="275" r:id="rId11"/>
    <p:sldId id="279" r:id="rId12"/>
    <p:sldId id="281" r:id="rId13"/>
    <p:sldId id="280" r:id="rId14"/>
    <p:sldId id="298" r:id="rId15"/>
    <p:sldId id="264" r:id="rId16"/>
    <p:sldId id="273" r:id="rId17"/>
    <p:sldId id="355" r:id="rId18"/>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CCFF"/>
    <a:srgbClr val="FFCC99"/>
    <a:srgbClr val="B2B2B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93296810-A885-4BE3-A3E7-6D5BEEA58F35}" styleName="Style moyen 2 - Accentuation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7714" autoAdjust="0"/>
  </p:normalViewPr>
  <p:slideViewPr>
    <p:cSldViewPr>
      <p:cViewPr>
        <p:scale>
          <a:sx n="100" d="100"/>
          <a:sy n="100" d="100"/>
        </p:scale>
        <p:origin x="-946" y="-58"/>
      </p:cViewPr>
      <p:guideLst>
        <p:guide orient="horz" pos="2160"/>
        <p:guide pos="2880"/>
      </p:guideLst>
    </p:cSldViewPr>
  </p:slideViewPr>
  <p:notesTextViewPr>
    <p:cViewPr>
      <p:scale>
        <a:sx n="1" d="1"/>
        <a:sy n="1" d="1"/>
      </p:scale>
      <p:origin x="0" y="0"/>
    </p:cViewPr>
  </p:notesTextViewPr>
  <p:gridSpacing cx="421253" cy="421253"/>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FA8F4A6-2099-4E62-B971-A2F528AB53DD}" type="datetimeFigureOut">
              <a:rPr lang="fr-FR" smtClean="0"/>
              <a:t>12/03/2024</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11BBDCC-D5F8-45D0-8307-F1352C6BFE7B}" type="slidenum">
              <a:rPr lang="fr-FR" smtClean="0"/>
              <a:t>‹N›</a:t>
            </a:fld>
            <a:endParaRPr lang="fr-FR"/>
          </a:p>
        </p:txBody>
      </p:sp>
    </p:spTree>
    <p:extLst>
      <p:ext uri="{BB962C8B-B14F-4D97-AF65-F5344CB8AC3E}">
        <p14:creationId xmlns:p14="http://schemas.microsoft.com/office/powerpoint/2010/main" val="19967962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76F5556F-D180-411F-8313-B3786AAF9497}" type="slidenum">
              <a:rPr lang="fr-FR" smtClean="0"/>
              <a:pPr/>
              <a:t>3</a:t>
            </a:fld>
            <a:endParaRPr lang="fr-F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76F5556F-D180-411F-8313-B3786AAF9497}" type="slidenum">
              <a:rPr lang="fr-FR" smtClean="0"/>
              <a:pPr/>
              <a:t>12</a:t>
            </a:fld>
            <a:endParaRPr lang="fr-F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76F5556F-D180-411F-8313-B3786AAF9497}" type="slidenum">
              <a:rPr lang="fr-FR" smtClean="0"/>
              <a:pPr/>
              <a:t>14</a:t>
            </a:fld>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2A53308B-D856-4543-A8C9-B51CBBDB9E86}" type="datetimeFigureOut">
              <a:rPr lang="fr-FR" smtClean="0"/>
              <a:t>12/03/2024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50A7DE6-767A-4DCD-BD44-26B342D5E035}" type="slidenum">
              <a:rPr lang="fr-FR" smtClean="0"/>
              <a:t>‹N›</a:t>
            </a:fld>
            <a:endParaRPr lang="fr-FR"/>
          </a:p>
        </p:txBody>
      </p:sp>
    </p:spTree>
    <p:extLst>
      <p:ext uri="{BB962C8B-B14F-4D97-AF65-F5344CB8AC3E}">
        <p14:creationId xmlns:p14="http://schemas.microsoft.com/office/powerpoint/2010/main" val="224206561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2A53308B-D856-4543-A8C9-B51CBBDB9E86}" type="datetimeFigureOut">
              <a:rPr lang="fr-FR" smtClean="0"/>
              <a:t>12/03/2024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50A7DE6-767A-4DCD-BD44-26B342D5E035}" type="slidenum">
              <a:rPr lang="fr-FR" smtClean="0"/>
              <a:t>‹N›</a:t>
            </a:fld>
            <a:endParaRPr lang="fr-FR"/>
          </a:p>
        </p:txBody>
      </p:sp>
    </p:spTree>
    <p:extLst>
      <p:ext uri="{BB962C8B-B14F-4D97-AF65-F5344CB8AC3E}">
        <p14:creationId xmlns:p14="http://schemas.microsoft.com/office/powerpoint/2010/main" val="148497332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2A53308B-D856-4543-A8C9-B51CBBDB9E86}" type="datetimeFigureOut">
              <a:rPr lang="fr-FR" smtClean="0"/>
              <a:t>12/03/2024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50A7DE6-767A-4DCD-BD44-26B342D5E035}" type="slidenum">
              <a:rPr lang="fr-FR" smtClean="0"/>
              <a:t>‹N›</a:t>
            </a:fld>
            <a:endParaRPr lang="fr-FR"/>
          </a:p>
        </p:txBody>
      </p:sp>
    </p:spTree>
    <p:extLst>
      <p:ext uri="{BB962C8B-B14F-4D97-AF65-F5344CB8AC3E}">
        <p14:creationId xmlns:p14="http://schemas.microsoft.com/office/powerpoint/2010/main" val="387751176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2A53308B-D856-4543-A8C9-B51CBBDB9E86}" type="datetimeFigureOut">
              <a:rPr lang="fr-FR" smtClean="0"/>
              <a:t>12/03/2024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50A7DE6-767A-4DCD-BD44-26B342D5E035}" type="slidenum">
              <a:rPr lang="fr-FR" smtClean="0"/>
              <a:t>‹N›</a:t>
            </a:fld>
            <a:endParaRPr lang="fr-FR"/>
          </a:p>
        </p:txBody>
      </p:sp>
    </p:spTree>
    <p:extLst>
      <p:ext uri="{BB962C8B-B14F-4D97-AF65-F5344CB8AC3E}">
        <p14:creationId xmlns:p14="http://schemas.microsoft.com/office/powerpoint/2010/main" val="362488663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2A53308B-D856-4543-A8C9-B51CBBDB9E86}" type="datetimeFigureOut">
              <a:rPr lang="fr-FR" smtClean="0"/>
              <a:t>12/03/2024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50A7DE6-767A-4DCD-BD44-26B342D5E035}" type="slidenum">
              <a:rPr lang="fr-FR" smtClean="0"/>
              <a:t>‹N›</a:t>
            </a:fld>
            <a:endParaRPr lang="fr-FR"/>
          </a:p>
        </p:txBody>
      </p:sp>
    </p:spTree>
    <p:extLst>
      <p:ext uri="{BB962C8B-B14F-4D97-AF65-F5344CB8AC3E}">
        <p14:creationId xmlns:p14="http://schemas.microsoft.com/office/powerpoint/2010/main" val="174064975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2A53308B-D856-4543-A8C9-B51CBBDB9E86}" type="datetimeFigureOut">
              <a:rPr lang="fr-FR" smtClean="0"/>
              <a:t>12/03/2024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250A7DE6-767A-4DCD-BD44-26B342D5E035}" type="slidenum">
              <a:rPr lang="fr-FR" smtClean="0"/>
              <a:t>‹N›</a:t>
            </a:fld>
            <a:endParaRPr lang="fr-FR"/>
          </a:p>
        </p:txBody>
      </p:sp>
    </p:spTree>
    <p:extLst>
      <p:ext uri="{BB962C8B-B14F-4D97-AF65-F5344CB8AC3E}">
        <p14:creationId xmlns:p14="http://schemas.microsoft.com/office/powerpoint/2010/main" val="99837475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2A53308B-D856-4543-A8C9-B51CBBDB9E86}" type="datetimeFigureOut">
              <a:rPr lang="fr-FR" smtClean="0"/>
              <a:t>12/03/2024</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250A7DE6-767A-4DCD-BD44-26B342D5E035}" type="slidenum">
              <a:rPr lang="fr-FR" smtClean="0"/>
              <a:t>‹N›</a:t>
            </a:fld>
            <a:endParaRPr lang="fr-FR"/>
          </a:p>
        </p:txBody>
      </p:sp>
    </p:spTree>
    <p:extLst>
      <p:ext uri="{BB962C8B-B14F-4D97-AF65-F5344CB8AC3E}">
        <p14:creationId xmlns:p14="http://schemas.microsoft.com/office/powerpoint/2010/main" val="167953588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2A53308B-D856-4543-A8C9-B51CBBDB9E86}" type="datetimeFigureOut">
              <a:rPr lang="fr-FR" smtClean="0"/>
              <a:t>12/03/2024</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250A7DE6-767A-4DCD-BD44-26B342D5E035}" type="slidenum">
              <a:rPr lang="fr-FR" smtClean="0"/>
              <a:t>‹N›</a:t>
            </a:fld>
            <a:endParaRPr lang="fr-FR"/>
          </a:p>
        </p:txBody>
      </p:sp>
    </p:spTree>
    <p:extLst>
      <p:ext uri="{BB962C8B-B14F-4D97-AF65-F5344CB8AC3E}">
        <p14:creationId xmlns:p14="http://schemas.microsoft.com/office/powerpoint/2010/main" val="225046913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2A53308B-D856-4543-A8C9-B51CBBDB9E86}" type="datetimeFigureOut">
              <a:rPr lang="fr-FR" smtClean="0"/>
              <a:t>12/03/2024</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250A7DE6-767A-4DCD-BD44-26B342D5E035}" type="slidenum">
              <a:rPr lang="fr-FR" smtClean="0"/>
              <a:t>‹N›</a:t>
            </a:fld>
            <a:endParaRPr lang="fr-FR"/>
          </a:p>
        </p:txBody>
      </p:sp>
    </p:spTree>
    <p:extLst>
      <p:ext uri="{BB962C8B-B14F-4D97-AF65-F5344CB8AC3E}">
        <p14:creationId xmlns:p14="http://schemas.microsoft.com/office/powerpoint/2010/main" val="391601403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2A53308B-D856-4543-A8C9-B51CBBDB9E86}" type="datetimeFigureOut">
              <a:rPr lang="fr-FR" smtClean="0"/>
              <a:t>12/03/2024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250A7DE6-767A-4DCD-BD44-26B342D5E035}" type="slidenum">
              <a:rPr lang="fr-FR" smtClean="0"/>
              <a:t>‹N›</a:t>
            </a:fld>
            <a:endParaRPr lang="fr-FR"/>
          </a:p>
        </p:txBody>
      </p:sp>
    </p:spTree>
    <p:extLst>
      <p:ext uri="{BB962C8B-B14F-4D97-AF65-F5344CB8AC3E}">
        <p14:creationId xmlns:p14="http://schemas.microsoft.com/office/powerpoint/2010/main" val="303296066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2A53308B-D856-4543-A8C9-B51CBBDB9E86}" type="datetimeFigureOut">
              <a:rPr lang="fr-FR" smtClean="0"/>
              <a:t>12/03/2024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250A7DE6-767A-4DCD-BD44-26B342D5E035}" type="slidenum">
              <a:rPr lang="fr-FR" smtClean="0"/>
              <a:t>‹N›</a:t>
            </a:fld>
            <a:endParaRPr lang="fr-FR"/>
          </a:p>
        </p:txBody>
      </p:sp>
    </p:spTree>
    <p:extLst>
      <p:ext uri="{BB962C8B-B14F-4D97-AF65-F5344CB8AC3E}">
        <p14:creationId xmlns:p14="http://schemas.microsoft.com/office/powerpoint/2010/main" val="43748843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email">
            <a:lum/>
            <a:extLst>
              <a:ext uri="{28A0092B-C50C-407E-A947-70E740481C1C}">
                <a14:useLocalDpi xmlns:a14="http://schemas.microsoft.com/office/drawing/2010/main"/>
              </a:ext>
            </a:extLst>
          </a:blip>
          <a:srcRect/>
          <a:stretch>
            <a:fillRect l="-6000" r="-6000"/>
          </a:stretch>
        </a:blip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A53308B-D856-4543-A8C9-B51CBBDB9E86}" type="datetimeFigureOut">
              <a:rPr lang="fr-FR" smtClean="0"/>
              <a:t>12/03/2024</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50A7DE6-767A-4DCD-BD44-26B342D5E035}" type="slidenum">
              <a:rPr lang="fr-FR" smtClean="0"/>
              <a:t>‹N›</a:t>
            </a:fld>
            <a:endParaRPr lang="fr-FR"/>
          </a:p>
        </p:txBody>
      </p:sp>
    </p:spTree>
    <p:extLst>
      <p:ext uri="{BB962C8B-B14F-4D97-AF65-F5344CB8AC3E}">
        <p14:creationId xmlns:p14="http://schemas.microsoft.com/office/powerpoint/2010/main" val="18124523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44.jpeg"/><Relationship Id="rId13" Type="http://schemas.microsoft.com/office/2007/relationships/hdphoto" Target="../media/hdphoto14.wdp"/><Relationship Id="rId3" Type="http://schemas.openxmlformats.org/officeDocument/2006/relationships/image" Target="../media/image40.png"/><Relationship Id="rId7" Type="http://schemas.openxmlformats.org/officeDocument/2006/relationships/image" Target="../media/image43.jpeg"/><Relationship Id="rId12" Type="http://schemas.openxmlformats.org/officeDocument/2006/relationships/image" Target="../media/image39.png"/><Relationship Id="rId2"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42.jpeg"/><Relationship Id="rId11" Type="http://schemas.openxmlformats.org/officeDocument/2006/relationships/slide" Target="slide8.xml"/><Relationship Id="rId5" Type="http://schemas.openxmlformats.org/officeDocument/2006/relationships/image" Target="../media/image41.jpeg"/><Relationship Id="rId10" Type="http://schemas.openxmlformats.org/officeDocument/2006/relationships/image" Target="../media/image46.png"/><Relationship Id="rId4" Type="http://schemas.microsoft.com/office/2007/relationships/hdphoto" Target="../media/hdphoto15.wdp"/><Relationship Id="rId9" Type="http://schemas.openxmlformats.org/officeDocument/2006/relationships/image" Target="../media/image45.jpeg"/></Relationships>
</file>

<file path=ppt/slides/_rels/slide11.xml.rels><?xml version="1.0" encoding="UTF-8" standalone="yes"?>
<Relationships xmlns="http://schemas.openxmlformats.org/package/2006/relationships"><Relationship Id="rId8" Type="http://schemas.microsoft.com/office/2007/relationships/hdphoto" Target="../media/hdphoto17.wdp"/><Relationship Id="rId3" Type="http://schemas.microsoft.com/office/2007/relationships/hdphoto" Target="../media/hdphoto16.wdp"/><Relationship Id="rId7" Type="http://schemas.openxmlformats.org/officeDocument/2006/relationships/image" Target="../media/image49.png"/><Relationship Id="rId2" Type="http://schemas.openxmlformats.org/officeDocument/2006/relationships/image" Target="../media/image47.jpeg"/><Relationship Id="rId1" Type="http://schemas.openxmlformats.org/officeDocument/2006/relationships/slideLayout" Target="../slideLayouts/slideLayout7.xml"/><Relationship Id="rId6" Type="http://schemas.microsoft.com/office/2007/relationships/hdphoto" Target="../media/hdphoto8.wdp"/><Relationship Id="rId5" Type="http://schemas.openxmlformats.org/officeDocument/2006/relationships/image" Target="../media/image24.png"/><Relationship Id="rId4" Type="http://schemas.openxmlformats.org/officeDocument/2006/relationships/image" Target="../media/image48.png"/></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50.jpeg"/></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51.jpeg"/><Relationship Id="rId1" Type="http://schemas.openxmlformats.org/officeDocument/2006/relationships/slideLayout" Target="../slideLayouts/slideLayout7.xml"/><Relationship Id="rId5" Type="http://schemas.openxmlformats.org/officeDocument/2006/relationships/image" Target="../media/image52.jpeg"/><Relationship Id="rId4" Type="http://schemas.microsoft.com/office/2007/relationships/hdphoto" Target="../media/hdphoto8.wdp"/></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55.jpeg"/><Relationship Id="rId1" Type="http://schemas.openxmlformats.org/officeDocument/2006/relationships/slideLayout" Target="../slideLayouts/slideLayout7.xml"/><Relationship Id="rId6" Type="http://schemas.openxmlformats.org/officeDocument/2006/relationships/image" Target="../media/image58.jpeg"/><Relationship Id="rId5" Type="http://schemas.openxmlformats.org/officeDocument/2006/relationships/image" Target="../media/image57.jpeg"/><Relationship Id="rId4" Type="http://schemas.openxmlformats.org/officeDocument/2006/relationships/image" Target="../media/image56.jpeg"/></Relationships>
</file>

<file path=ppt/slides/_rels/slide2.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10" Type="http://schemas.openxmlformats.org/officeDocument/2006/relationships/image" Target="../media/image11.jpeg"/><Relationship Id="rId4" Type="http://schemas.openxmlformats.org/officeDocument/2006/relationships/image" Target="../media/image5.jpeg"/><Relationship Id="rId9" Type="http://schemas.openxmlformats.org/officeDocument/2006/relationships/image" Target="../media/image10.jpeg"/></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 Id="rId5" Type="http://schemas.openxmlformats.org/officeDocument/2006/relationships/image" Target="../media/image17.jpeg"/><Relationship Id="rId4" Type="http://schemas.openxmlformats.org/officeDocument/2006/relationships/image" Target="../media/image16.jpeg"/></Relationships>
</file>

<file path=ppt/slides/_rels/slide6.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24.png"/><Relationship Id="rId3" Type="http://schemas.microsoft.com/office/2007/relationships/hdphoto" Target="../media/hdphoto3.wdp"/><Relationship Id="rId7" Type="http://schemas.microsoft.com/office/2007/relationships/hdphoto" Target="../media/hdphoto5.wdp"/><Relationship Id="rId12" Type="http://schemas.microsoft.com/office/2007/relationships/hdphoto" Target="../media/hdphoto7.wdp"/><Relationship Id="rId2"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20.png"/><Relationship Id="rId11" Type="http://schemas.openxmlformats.org/officeDocument/2006/relationships/image" Target="../media/image23.png"/><Relationship Id="rId5" Type="http://schemas.microsoft.com/office/2007/relationships/hdphoto" Target="../media/hdphoto4.wdp"/><Relationship Id="rId10" Type="http://schemas.microsoft.com/office/2007/relationships/hdphoto" Target="../media/hdphoto6.wdp"/><Relationship Id="rId4" Type="http://schemas.openxmlformats.org/officeDocument/2006/relationships/image" Target="../media/image19.png"/><Relationship Id="rId9" Type="http://schemas.openxmlformats.org/officeDocument/2006/relationships/image" Target="../media/image22.png"/><Relationship Id="rId14" Type="http://schemas.microsoft.com/office/2007/relationships/hdphoto" Target="../media/hdphoto8.wdp"/></Relationships>
</file>

<file path=ppt/slides/_rels/slide7.xml.rels><?xml version="1.0" encoding="UTF-8" standalone="yes"?>
<Relationships xmlns="http://schemas.openxmlformats.org/package/2006/relationships"><Relationship Id="rId8" Type="http://schemas.microsoft.com/office/2007/relationships/hdphoto" Target="../media/hdphoto10.wdp"/><Relationship Id="rId13" Type="http://schemas.openxmlformats.org/officeDocument/2006/relationships/image" Target="../media/image31.jpeg"/><Relationship Id="rId18" Type="http://schemas.microsoft.com/office/2007/relationships/hdphoto" Target="../media/hdphoto13.wdp"/><Relationship Id="rId3" Type="http://schemas.openxmlformats.org/officeDocument/2006/relationships/image" Target="../media/image24.png"/><Relationship Id="rId7" Type="http://schemas.openxmlformats.org/officeDocument/2006/relationships/image" Target="../media/image27.png"/><Relationship Id="rId12" Type="http://schemas.openxmlformats.org/officeDocument/2006/relationships/image" Target="../media/image30.jpeg"/><Relationship Id="rId17" Type="http://schemas.openxmlformats.org/officeDocument/2006/relationships/image" Target="../media/image34.png"/><Relationship Id="rId2" Type="http://schemas.openxmlformats.org/officeDocument/2006/relationships/image" Target="../media/image25.jpeg"/><Relationship Id="rId16" Type="http://schemas.microsoft.com/office/2007/relationships/hdphoto" Target="../media/hdphoto12.wdp"/><Relationship Id="rId1" Type="http://schemas.openxmlformats.org/officeDocument/2006/relationships/slideLayout" Target="../slideLayouts/slideLayout7.xml"/><Relationship Id="rId6" Type="http://schemas.microsoft.com/office/2007/relationships/hdphoto" Target="../media/hdphoto9.wdp"/><Relationship Id="rId11" Type="http://schemas.openxmlformats.org/officeDocument/2006/relationships/image" Target="../media/image29.jpeg"/><Relationship Id="rId5" Type="http://schemas.openxmlformats.org/officeDocument/2006/relationships/image" Target="../media/image26.png"/><Relationship Id="rId15" Type="http://schemas.openxmlformats.org/officeDocument/2006/relationships/image" Target="../media/image33.jpeg"/><Relationship Id="rId10" Type="http://schemas.microsoft.com/office/2007/relationships/hdphoto" Target="../media/hdphoto11.wdp"/><Relationship Id="rId4" Type="http://schemas.microsoft.com/office/2007/relationships/hdphoto" Target="../media/hdphoto8.wdp"/><Relationship Id="rId9" Type="http://schemas.openxmlformats.org/officeDocument/2006/relationships/image" Target="../media/image28.jpeg"/><Relationship Id="rId14" Type="http://schemas.openxmlformats.org/officeDocument/2006/relationships/image" Target="../media/image32.jpeg"/></Relationships>
</file>

<file path=ppt/slides/_rels/slide8.xml.rels><?xml version="1.0" encoding="UTF-8" standalone="yes"?>
<Relationships xmlns="http://schemas.openxmlformats.org/package/2006/relationships"><Relationship Id="rId3" Type="http://schemas.openxmlformats.org/officeDocument/2006/relationships/image" Target="../media/image35.jpeg"/><Relationship Id="rId7" Type="http://schemas.openxmlformats.org/officeDocument/2006/relationships/hyperlink" Target="https://www.youtube.com/watch?v=JZm2DDBhtzw" TargetMode="External"/><Relationship Id="rId2" Type="http://schemas.openxmlformats.org/officeDocument/2006/relationships/slide" Target="slide9.xml"/><Relationship Id="rId1" Type="http://schemas.openxmlformats.org/officeDocument/2006/relationships/slideLayout" Target="../slideLayouts/slideLayout7.xml"/><Relationship Id="rId6" Type="http://schemas.openxmlformats.org/officeDocument/2006/relationships/image" Target="../media/image37.png"/><Relationship Id="rId5" Type="http://schemas.openxmlformats.org/officeDocument/2006/relationships/image" Target="../media/image36.jpeg"/><Relationship Id="rId4" Type="http://schemas.openxmlformats.org/officeDocument/2006/relationships/slide" Target="slide10.xml"/></Relationships>
</file>

<file path=ppt/slides/_rels/slide9.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image" Target="../media/image38.jpeg"/><Relationship Id="rId1" Type="http://schemas.openxmlformats.org/officeDocument/2006/relationships/slideLayout" Target="../slideLayouts/slideLayout7.xml"/><Relationship Id="rId5" Type="http://schemas.microsoft.com/office/2007/relationships/hdphoto" Target="../media/hdphoto14.wdp"/><Relationship Id="rId4" Type="http://schemas.openxmlformats.org/officeDocument/2006/relationships/image" Target="../media/image39.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bg2">
                <a:lumMod val="75000"/>
              </a:schemeClr>
            </a:gs>
            <a:gs pos="50000">
              <a:schemeClr val="bg2">
                <a:lumMod val="90000"/>
              </a:schemeClr>
            </a:gs>
            <a:gs pos="100000">
              <a:schemeClr val="bg1"/>
            </a:gs>
          </a:gsLst>
          <a:lin ang="5400000" scaled="0"/>
        </a:gradFill>
        <a:effectLst/>
      </p:bgPr>
    </p:bg>
    <p:spTree>
      <p:nvGrpSpPr>
        <p:cNvPr id="1" name=""/>
        <p:cNvGrpSpPr/>
        <p:nvPr/>
      </p:nvGrpSpPr>
      <p:grpSpPr>
        <a:xfrm>
          <a:off x="0" y="0"/>
          <a:ext cx="0" cy="0"/>
          <a:chOff x="0" y="0"/>
          <a:chExt cx="0" cy="0"/>
        </a:xfrm>
      </p:grpSpPr>
      <p:pic>
        <p:nvPicPr>
          <p:cNvPr id="4" name="Image 3"/>
          <p:cNvPicPr>
            <a:picLocks noChangeAspect="1"/>
          </p:cNvPicPr>
          <p:nvPr/>
        </p:nvPicPr>
        <p:blipFill rotWithShape="1">
          <a:blip r:embed="rId2" cstate="email">
            <a:extLst>
              <a:ext uri="{BEBA8EAE-BF5A-486C-A8C5-ECC9F3942E4B}">
                <a14:imgProps xmlns:a14="http://schemas.microsoft.com/office/drawing/2010/main">
                  <a14:imgLayer r:embed="rId3">
                    <a14:imgEffect>
                      <a14:backgroundRemoval t="0" b="100000" l="0" r="99334"/>
                    </a14:imgEffect>
                  </a14:imgLayer>
                </a14:imgProps>
              </a:ext>
              <a:ext uri="{28A0092B-C50C-407E-A947-70E740481C1C}">
                <a14:useLocalDpi xmlns:a14="http://schemas.microsoft.com/office/drawing/2010/main"/>
              </a:ext>
            </a:extLst>
          </a:blip>
          <a:srcRect l="8795" r="26204"/>
          <a:stretch/>
        </p:blipFill>
        <p:spPr>
          <a:xfrm>
            <a:off x="-1" y="0"/>
            <a:ext cx="6683433" cy="6858000"/>
          </a:xfrm>
          <a:prstGeom prst="rect">
            <a:avLst/>
          </a:prstGeom>
          <a:effectLst>
            <a:glow rad="101600">
              <a:schemeClr val="bg2">
                <a:lumMod val="90000"/>
                <a:alpha val="60000"/>
              </a:schemeClr>
            </a:glow>
          </a:effectLst>
        </p:spPr>
      </p:pic>
      <p:sp>
        <p:nvSpPr>
          <p:cNvPr id="9" name="Rectangle 8"/>
          <p:cNvSpPr/>
          <p:nvPr/>
        </p:nvSpPr>
        <p:spPr>
          <a:xfrm>
            <a:off x="2465735" y="0"/>
            <a:ext cx="6678266" cy="637754"/>
          </a:xfrm>
          <a:prstGeom prst="rect">
            <a:avLst/>
          </a:prstGeom>
          <a:solidFill>
            <a:schemeClr val="tx1">
              <a:lumMod val="75000"/>
              <a:lumOff val="25000"/>
              <a:alpha val="74902"/>
            </a:schemeClr>
          </a:solidFill>
        </p:spPr>
        <p:txBody>
          <a:bodyPr wrap="square" lIns="82945" tIns="41473" rIns="82945" bIns="41473">
            <a:spAutoFit/>
          </a:bodyPr>
          <a:lstStyle/>
          <a:p>
            <a:pPr algn="r"/>
            <a:r>
              <a:rPr lang="fr-FR" dirty="0" smtClean="0">
                <a:solidFill>
                  <a:schemeClr val="bg1"/>
                </a:solidFill>
                <a:latin typeface="Gloucester MT Extra Condensed" pitchFamily="18" charset="0"/>
              </a:rPr>
              <a:t>Thème 2 : XV</a:t>
            </a:r>
            <a:r>
              <a:rPr lang="fr-FR" baseline="30000" dirty="0" smtClean="0">
                <a:solidFill>
                  <a:schemeClr val="bg1"/>
                </a:solidFill>
                <a:latin typeface="Gloucester MT Extra Condensed" pitchFamily="18" charset="0"/>
              </a:rPr>
              <a:t>ème</a:t>
            </a:r>
            <a:r>
              <a:rPr lang="fr-FR" dirty="0" smtClean="0">
                <a:solidFill>
                  <a:schemeClr val="bg1"/>
                </a:solidFill>
                <a:latin typeface="Gloucester MT Extra Condensed" pitchFamily="18" charset="0"/>
              </a:rPr>
              <a:t>-XVI</a:t>
            </a:r>
            <a:r>
              <a:rPr lang="fr-FR" baseline="30000" dirty="0" smtClean="0">
                <a:solidFill>
                  <a:schemeClr val="bg1"/>
                </a:solidFill>
                <a:latin typeface="Gloucester MT Extra Condensed" pitchFamily="18" charset="0"/>
              </a:rPr>
              <a:t>ème</a:t>
            </a:r>
            <a:r>
              <a:rPr lang="fr-FR" dirty="0" smtClean="0">
                <a:solidFill>
                  <a:schemeClr val="bg1"/>
                </a:solidFill>
                <a:latin typeface="Gloucester MT Extra Condensed" pitchFamily="18" charset="0"/>
              </a:rPr>
              <a:t> siècle : un nouveau rapport au monde, un temps de mutation intellectuelle</a:t>
            </a:r>
            <a:endParaRPr lang="fr-FR" dirty="0">
              <a:solidFill>
                <a:schemeClr val="bg1"/>
              </a:solidFill>
              <a:latin typeface="Gloucester MT Extra Condensed" pitchFamily="18" charset="0"/>
            </a:endParaRPr>
          </a:p>
          <a:p>
            <a:pPr algn="r"/>
            <a:r>
              <a:rPr lang="fr-FR" dirty="0" smtClean="0">
                <a:solidFill>
                  <a:schemeClr val="bg1"/>
                </a:solidFill>
                <a:latin typeface="Gloucester MT Extra Condensed" pitchFamily="18" charset="0"/>
              </a:rPr>
              <a:t>Chapitre 4</a:t>
            </a:r>
            <a:endParaRPr lang="fr-FR" dirty="0">
              <a:solidFill>
                <a:schemeClr val="bg1"/>
              </a:solidFill>
              <a:latin typeface="Gloucester MT Extra Condensed" pitchFamily="18" charset="0"/>
            </a:endParaRPr>
          </a:p>
        </p:txBody>
      </p:sp>
      <p:sp>
        <p:nvSpPr>
          <p:cNvPr id="10" name="Rectangle 9"/>
          <p:cNvSpPr/>
          <p:nvPr/>
        </p:nvSpPr>
        <p:spPr>
          <a:xfrm>
            <a:off x="4150747" y="5181291"/>
            <a:ext cx="4993252" cy="764306"/>
          </a:xfrm>
          <a:prstGeom prst="rect">
            <a:avLst/>
          </a:prstGeom>
          <a:solidFill>
            <a:schemeClr val="bg1">
              <a:lumMod val="65000"/>
              <a:alpha val="7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82945" tIns="41473" rIns="82945" bIns="41473" rtlCol="0" anchor="ctr"/>
          <a:lstStyle/>
          <a:p>
            <a:pPr algn="ctr"/>
            <a:endParaRPr lang="fr-FR">
              <a:solidFill>
                <a:schemeClr val="bg2">
                  <a:lumMod val="25000"/>
                </a:schemeClr>
              </a:solidFill>
            </a:endParaRPr>
          </a:p>
        </p:txBody>
      </p:sp>
      <p:sp>
        <p:nvSpPr>
          <p:cNvPr id="11" name="Rectangle 10"/>
          <p:cNvSpPr/>
          <p:nvPr/>
        </p:nvSpPr>
        <p:spPr>
          <a:xfrm>
            <a:off x="4150747" y="5244567"/>
            <a:ext cx="4993253" cy="637754"/>
          </a:xfrm>
          <a:prstGeom prst="rect">
            <a:avLst/>
          </a:prstGeom>
        </p:spPr>
        <p:txBody>
          <a:bodyPr wrap="square" lIns="82945" tIns="41473" rIns="82945" bIns="41473">
            <a:spAutoFit/>
          </a:bodyPr>
          <a:lstStyle/>
          <a:p>
            <a:pPr algn="ctr"/>
            <a:r>
              <a:rPr lang="fr-FR" b="1" cap="small" dirty="0" smtClean="0">
                <a:ln w="13500">
                  <a:solidFill>
                    <a:schemeClr val="accent1">
                      <a:shade val="2500"/>
                      <a:alpha val="6500"/>
                    </a:schemeClr>
                  </a:solidFill>
                  <a:prstDash val="solid"/>
                </a:ln>
                <a:solidFill>
                  <a:schemeClr val="bg2">
                    <a:lumMod val="10000"/>
                    <a:alpha val="95000"/>
                  </a:schemeClr>
                </a:solidFill>
                <a:effectLst>
                  <a:outerShdw blurRad="38100" dist="38100" dir="2700000" algn="tl">
                    <a:srgbClr val="000000">
                      <a:alpha val="43137"/>
                    </a:srgbClr>
                  </a:outerShdw>
                </a:effectLst>
                <a:latin typeface="Papyrus" pitchFamily="66" charset="0"/>
              </a:rPr>
              <a:t>Humanisme, Renaissance et</a:t>
            </a:r>
          </a:p>
          <a:p>
            <a:pPr algn="ctr"/>
            <a:r>
              <a:rPr lang="fr-FR" b="1" cap="small" dirty="0" smtClean="0">
                <a:ln w="13500">
                  <a:solidFill>
                    <a:schemeClr val="accent1">
                      <a:shade val="2500"/>
                      <a:alpha val="6500"/>
                    </a:schemeClr>
                  </a:solidFill>
                  <a:prstDash val="solid"/>
                </a:ln>
                <a:solidFill>
                  <a:schemeClr val="bg2">
                    <a:lumMod val="10000"/>
                    <a:alpha val="95000"/>
                  </a:schemeClr>
                </a:solidFill>
                <a:effectLst>
                  <a:outerShdw blurRad="38100" dist="38100" dir="2700000" algn="tl">
                    <a:srgbClr val="000000">
                      <a:alpha val="43137"/>
                    </a:srgbClr>
                  </a:outerShdw>
                </a:effectLst>
                <a:latin typeface="Papyrus" pitchFamily="66" charset="0"/>
              </a:rPr>
              <a:t>Réformes religieuses</a:t>
            </a:r>
            <a:endParaRPr lang="fr-FR" b="1" cap="small" dirty="0">
              <a:ln w="13500">
                <a:solidFill>
                  <a:schemeClr val="accent1">
                    <a:shade val="2500"/>
                    <a:alpha val="6500"/>
                  </a:schemeClr>
                </a:solidFill>
                <a:prstDash val="solid"/>
              </a:ln>
              <a:solidFill>
                <a:schemeClr val="bg2">
                  <a:lumMod val="10000"/>
                  <a:alpha val="95000"/>
                </a:schemeClr>
              </a:solidFill>
              <a:effectLst>
                <a:outerShdw blurRad="38100" dist="38100" dir="2700000" algn="tl">
                  <a:srgbClr val="000000">
                    <a:alpha val="43137"/>
                  </a:srgbClr>
                </a:outerShdw>
              </a:effectLst>
              <a:latin typeface="Papyrus" pitchFamily="66" charset="0"/>
            </a:endParaRPr>
          </a:p>
        </p:txBody>
      </p:sp>
      <p:sp>
        <p:nvSpPr>
          <p:cNvPr id="2" name="ZoneTexte 1"/>
          <p:cNvSpPr txBox="1"/>
          <p:nvPr/>
        </p:nvSpPr>
        <p:spPr>
          <a:xfrm>
            <a:off x="-1" y="6636138"/>
            <a:ext cx="2686954" cy="246221"/>
          </a:xfrm>
          <a:prstGeom prst="rect">
            <a:avLst/>
          </a:prstGeom>
          <a:noFill/>
        </p:spPr>
        <p:txBody>
          <a:bodyPr wrap="none" rtlCol="0">
            <a:spAutoFit/>
          </a:bodyPr>
          <a:lstStyle/>
          <a:p>
            <a:r>
              <a:rPr lang="fr-FR" sz="1000" i="1" dirty="0" smtClean="0">
                <a:solidFill>
                  <a:schemeClr val="bg1"/>
                </a:solidFill>
                <a:latin typeface="Century Gothic" pitchFamily="34" charset="0"/>
              </a:rPr>
              <a:t>Détail (plâtre) du David de Michel Ange</a:t>
            </a:r>
            <a:endParaRPr lang="fr-FR" sz="1000" i="1" dirty="0">
              <a:solidFill>
                <a:schemeClr val="bg1"/>
              </a:solidFill>
              <a:latin typeface="Century Gothic" pitchFamily="34" charset="0"/>
            </a:endParaRPr>
          </a:p>
        </p:txBody>
      </p:sp>
    </p:spTree>
    <p:extLst>
      <p:ext uri="{BB962C8B-B14F-4D97-AF65-F5344CB8AC3E}">
        <p14:creationId xmlns:p14="http://schemas.microsoft.com/office/powerpoint/2010/main" val="182832"/>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5"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1000" fill="hold"/>
                                        <p:tgtEl>
                                          <p:spTgt spid="10"/>
                                        </p:tgtEl>
                                        <p:attrNameLst>
                                          <p:attrName>ppt_w</p:attrName>
                                        </p:attrNameLst>
                                      </p:cBhvr>
                                      <p:tavLst>
                                        <p:tav tm="0">
                                          <p:val>
                                            <p:fltVal val="0"/>
                                          </p:val>
                                        </p:tav>
                                        <p:tav tm="100000">
                                          <p:val>
                                            <p:strVal val="#ppt_w"/>
                                          </p:val>
                                        </p:tav>
                                      </p:tavLst>
                                    </p:anim>
                                    <p:anim calcmode="lin" valueType="num">
                                      <p:cBhvr>
                                        <p:cTn id="13" dur="1000" fill="hold"/>
                                        <p:tgtEl>
                                          <p:spTgt spid="10"/>
                                        </p:tgtEl>
                                        <p:attrNameLst>
                                          <p:attrName>ppt_h</p:attrName>
                                        </p:attrNameLst>
                                      </p:cBhvr>
                                      <p:tavLst>
                                        <p:tav tm="0">
                                          <p:val>
                                            <p:fltVal val="0"/>
                                          </p:val>
                                        </p:tav>
                                        <p:tav tm="100000">
                                          <p:val>
                                            <p:strVal val="#ppt_h"/>
                                          </p:val>
                                        </p:tav>
                                      </p:tavLst>
                                    </p:anim>
                                    <p:anim calcmode="lin" valueType="num">
                                      <p:cBhvr>
                                        <p:cTn id="14" dur="1000" fill="hold"/>
                                        <p:tgtEl>
                                          <p:spTgt spid="10"/>
                                        </p:tgtEl>
                                        <p:attrNameLst>
                                          <p:attrName>ppt_x</p:attrName>
                                        </p:attrNameLst>
                                      </p:cBhvr>
                                      <p:tavLst>
                                        <p:tav tm="0" fmla="#ppt_x+(cos(-2*pi*(1-$))*-#ppt_x-sin(-2*pi*(1-$))*(1-#ppt_y))*(1-$)">
                                          <p:val>
                                            <p:fltVal val="0"/>
                                          </p:val>
                                        </p:tav>
                                        <p:tav tm="100000">
                                          <p:val>
                                            <p:fltVal val="1"/>
                                          </p:val>
                                        </p:tav>
                                      </p:tavLst>
                                    </p:anim>
                                    <p:anim calcmode="lin" valueType="num">
                                      <p:cBhvr>
                                        <p:cTn id="15" dur="1000" fill="hold"/>
                                        <p:tgtEl>
                                          <p:spTgt spid="10"/>
                                        </p:tgtEl>
                                        <p:attrNameLst>
                                          <p:attrName>ppt_y</p:attrName>
                                        </p:attrNameLst>
                                      </p:cBhvr>
                                      <p:tavLst>
                                        <p:tav tm="0" fmla="#ppt_y+(sin(-2*pi*(1-$))*-#ppt_x+cos(-2*pi*(1-$))*(1-#ppt_y))*(1-$)">
                                          <p:val>
                                            <p:fltVal val="0"/>
                                          </p:val>
                                        </p:tav>
                                        <p:tav tm="100000">
                                          <p:val>
                                            <p:fltVal val="1"/>
                                          </p:val>
                                        </p:tav>
                                      </p:tavLst>
                                    </p:anim>
                                  </p:childTnLst>
                                </p:cTn>
                              </p:par>
                            </p:childTnLst>
                          </p:cTn>
                        </p:par>
                        <p:par>
                          <p:cTn id="16" fill="hold">
                            <p:stCondLst>
                              <p:cond delay="1000"/>
                            </p:stCondLst>
                            <p:childTnLst>
                              <p:par>
                                <p:cTn id="17" presetID="41" presetClass="entr" presetSubtype="0" fill="hold" grpId="0" nodeType="afterEffect">
                                  <p:stCondLst>
                                    <p:cond delay="0"/>
                                  </p:stCondLst>
                                  <p:iterate type="lt">
                                    <p:tmPct val="10000"/>
                                  </p:iterate>
                                  <p:childTnLst>
                                    <p:set>
                                      <p:cBhvr>
                                        <p:cTn id="18" dur="1" fill="hold">
                                          <p:stCondLst>
                                            <p:cond delay="0"/>
                                          </p:stCondLst>
                                        </p:cTn>
                                        <p:tgtEl>
                                          <p:spTgt spid="11"/>
                                        </p:tgtEl>
                                        <p:attrNameLst>
                                          <p:attrName>style.visibility</p:attrName>
                                        </p:attrNameLst>
                                      </p:cBhvr>
                                      <p:to>
                                        <p:strVal val="visible"/>
                                      </p:to>
                                    </p:set>
                                    <p:anim calcmode="lin" valueType="num">
                                      <p:cBhvr>
                                        <p:cTn id="19" dur="750" fill="hold"/>
                                        <p:tgtEl>
                                          <p:spTgt spid="11"/>
                                        </p:tgtEl>
                                        <p:attrNameLst>
                                          <p:attrName>ppt_x</p:attrName>
                                        </p:attrNameLst>
                                      </p:cBhvr>
                                      <p:tavLst>
                                        <p:tav tm="0">
                                          <p:val>
                                            <p:strVal val="#ppt_x"/>
                                          </p:val>
                                        </p:tav>
                                        <p:tav tm="50000">
                                          <p:val>
                                            <p:strVal val="#ppt_x+.1"/>
                                          </p:val>
                                        </p:tav>
                                        <p:tav tm="100000">
                                          <p:val>
                                            <p:strVal val="#ppt_x"/>
                                          </p:val>
                                        </p:tav>
                                      </p:tavLst>
                                    </p:anim>
                                    <p:anim calcmode="lin" valueType="num">
                                      <p:cBhvr>
                                        <p:cTn id="20" dur="750" fill="hold"/>
                                        <p:tgtEl>
                                          <p:spTgt spid="11"/>
                                        </p:tgtEl>
                                        <p:attrNameLst>
                                          <p:attrName>ppt_y</p:attrName>
                                        </p:attrNameLst>
                                      </p:cBhvr>
                                      <p:tavLst>
                                        <p:tav tm="0">
                                          <p:val>
                                            <p:strVal val="#ppt_y"/>
                                          </p:val>
                                        </p:tav>
                                        <p:tav tm="100000">
                                          <p:val>
                                            <p:strVal val="#ppt_y"/>
                                          </p:val>
                                        </p:tav>
                                      </p:tavLst>
                                    </p:anim>
                                    <p:anim calcmode="lin" valueType="num">
                                      <p:cBhvr>
                                        <p:cTn id="21" dur="750" fill="hold"/>
                                        <p:tgtEl>
                                          <p:spTgt spid="11"/>
                                        </p:tgtEl>
                                        <p:attrNameLst>
                                          <p:attrName>ppt_h</p:attrName>
                                        </p:attrNameLst>
                                      </p:cBhvr>
                                      <p:tavLst>
                                        <p:tav tm="0">
                                          <p:val>
                                            <p:strVal val="#ppt_h/10"/>
                                          </p:val>
                                        </p:tav>
                                        <p:tav tm="50000">
                                          <p:val>
                                            <p:strVal val="#ppt_h+.01"/>
                                          </p:val>
                                        </p:tav>
                                        <p:tav tm="100000">
                                          <p:val>
                                            <p:strVal val="#ppt_h"/>
                                          </p:val>
                                        </p:tav>
                                      </p:tavLst>
                                    </p:anim>
                                    <p:anim calcmode="lin" valueType="num">
                                      <p:cBhvr>
                                        <p:cTn id="22" dur="750" fill="hold"/>
                                        <p:tgtEl>
                                          <p:spTgt spid="11"/>
                                        </p:tgtEl>
                                        <p:attrNameLst>
                                          <p:attrName>ppt_w</p:attrName>
                                        </p:attrNameLst>
                                      </p:cBhvr>
                                      <p:tavLst>
                                        <p:tav tm="0">
                                          <p:val>
                                            <p:strVal val="#ppt_w/10"/>
                                          </p:val>
                                        </p:tav>
                                        <p:tav tm="50000">
                                          <p:val>
                                            <p:strVal val="#ppt_w+.01"/>
                                          </p:val>
                                        </p:tav>
                                        <p:tav tm="100000">
                                          <p:val>
                                            <p:strVal val="#ppt_w"/>
                                          </p:val>
                                        </p:tav>
                                      </p:tavLst>
                                    </p:anim>
                                    <p:animEffect transition="in" filter="fade">
                                      <p:cBhvr>
                                        <p:cTn id="23" dur="750" tmFilter="0,0; .5, 1; 1, 1"/>
                                        <p:tgtEl>
                                          <p:spTgt spid="11"/>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2"/>
                                        </p:tgtEl>
                                        <p:attrNameLst>
                                          <p:attrName>style.visibility</p:attrName>
                                        </p:attrNameLst>
                                      </p:cBhvr>
                                      <p:to>
                                        <p:strVal val="visible"/>
                                      </p:to>
                                    </p:set>
                                    <p:anim calcmode="lin" valueType="num">
                                      <p:cBhvr additive="base">
                                        <p:cTn id="28" dur="500" fill="hold"/>
                                        <p:tgtEl>
                                          <p:spTgt spid="2"/>
                                        </p:tgtEl>
                                        <p:attrNameLst>
                                          <p:attrName>ppt_x</p:attrName>
                                        </p:attrNameLst>
                                      </p:cBhvr>
                                      <p:tavLst>
                                        <p:tav tm="0">
                                          <p:val>
                                            <p:strVal val="#ppt_x"/>
                                          </p:val>
                                        </p:tav>
                                        <p:tav tm="100000">
                                          <p:val>
                                            <p:strVal val="#ppt_x"/>
                                          </p:val>
                                        </p:tav>
                                      </p:tavLst>
                                    </p:anim>
                                    <p:anim calcmode="lin" valueType="num">
                                      <p:cBhvr additive="base">
                                        <p:cTn id="29"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18" descr="http://www.f4-design.fr/wp-content/uploads/2012/11/mqt-rdlc_fleche-tactile.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rot="14403822">
            <a:off x="5580000" y="2610026"/>
            <a:ext cx="696623" cy="211348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8" descr="http://www.f4-design.fr/wp-content/uploads/2012/11/mqt-rdlc_fleche-tactile.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rot="7196178" flipH="1">
            <a:off x="2808000" y="2610026"/>
            <a:ext cx="696623" cy="211348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8" descr="http://www.f4-design.fr/wp-content/uploads/2012/11/mqt-rdlc_fleche-tactile.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rot="7196178" flipV="1">
            <a:off x="5580000" y="3906026"/>
            <a:ext cx="696623" cy="2113484"/>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8" descr="http://www.f4-design.fr/wp-content/uploads/2012/11/mqt-rdlc_fleche-tactile.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rot="14403822" flipH="1" flipV="1">
            <a:off x="2808000" y="3906026"/>
            <a:ext cx="696623" cy="2113484"/>
          </a:xfrm>
          <a:prstGeom prst="rect">
            <a:avLst/>
          </a:prstGeom>
          <a:noFill/>
          <a:extLst>
            <a:ext uri="{909E8E84-426E-40DD-AFC4-6F175D3DCCD1}">
              <a14:hiddenFill xmlns:a14="http://schemas.microsoft.com/office/drawing/2010/main">
                <a:solidFill>
                  <a:srgbClr val="FFFFFF"/>
                </a:solidFill>
              </a14:hiddenFill>
            </a:ext>
          </a:extLst>
        </p:spPr>
      </p:pic>
      <p:grpSp>
        <p:nvGrpSpPr>
          <p:cNvPr id="6" name="Groupe 5"/>
          <p:cNvGrpSpPr/>
          <p:nvPr/>
        </p:nvGrpSpPr>
        <p:grpSpPr>
          <a:xfrm>
            <a:off x="3585778" y="2762906"/>
            <a:ext cx="1972444" cy="2608859"/>
            <a:chOff x="3585778" y="2348880"/>
            <a:chExt cx="1972444" cy="2608859"/>
          </a:xfrm>
        </p:grpSpPr>
        <p:pic>
          <p:nvPicPr>
            <p:cNvPr id="1026" name="Picture 2" descr="http://histgeo5.voila.net/imprimerie/gutenberg.jpg"/>
            <p:cNvPicPr>
              <a:picLocks noChangeAspect="1" noChangeArrowheads="1"/>
            </p:cNvPicPr>
            <p:nvPr/>
          </p:nvPicPr>
          <p:blipFill>
            <a:blip r:embed="rId3" cstate="email">
              <a:extLst>
                <a:ext uri="{BEBA8EAE-BF5A-486C-A8C5-ECC9F3942E4B}">
                  <a14:imgProps xmlns:a14="http://schemas.microsoft.com/office/drawing/2010/main">
                    <a14:imgLayer r:embed="rId4">
                      <a14:imgEffect>
                        <a14:backgroundRemoval t="0" b="100000" l="0" r="99615">
                          <a14:backgroundMark x1="10385" y1="35192" x2="20000" y2="1742"/>
                          <a14:backgroundMark x1="10000" y1="56098" x2="26923" y2="43554"/>
                          <a14:backgroundMark x1="4615" y1="58537" x2="5769" y2="36934"/>
                          <a14:backgroundMark x1="50769" y1="2091" x2="67692" y2="5226"/>
                          <a14:backgroundMark x1="40385" y1="1742" x2="51538" y2="2091"/>
                        </a14:backgroundRemoval>
                      </a14:imgEffect>
                    </a14:imgLayer>
                  </a14:imgProps>
                </a:ext>
                <a:ext uri="{28A0092B-C50C-407E-A947-70E740481C1C}">
                  <a14:useLocalDpi xmlns:a14="http://schemas.microsoft.com/office/drawing/2010/main"/>
                </a:ext>
              </a:extLst>
            </a:blip>
            <a:srcRect/>
            <a:stretch>
              <a:fillRect/>
            </a:stretch>
          </p:blipFill>
          <p:spPr bwMode="auto">
            <a:xfrm>
              <a:off x="3585778" y="2348880"/>
              <a:ext cx="1972444" cy="2177276"/>
            </a:xfrm>
            <a:prstGeom prst="ellipse">
              <a:avLst/>
            </a:prstGeom>
            <a:noFill/>
            <a:extLst>
              <a:ext uri="{909E8E84-426E-40DD-AFC4-6F175D3DCCD1}">
                <a14:hiddenFill xmlns:a14="http://schemas.microsoft.com/office/drawing/2010/main">
                  <a:solidFill>
                    <a:srgbClr val="FFFFFF"/>
                  </a:solidFill>
                </a14:hiddenFill>
              </a:ext>
            </a:extLst>
          </p:spPr>
        </p:pic>
        <p:sp>
          <p:nvSpPr>
            <p:cNvPr id="5" name="ZoneTexte 4"/>
            <p:cNvSpPr txBox="1"/>
            <p:nvPr/>
          </p:nvSpPr>
          <p:spPr>
            <a:xfrm>
              <a:off x="3941059" y="4526852"/>
              <a:ext cx="1261884" cy="430887"/>
            </a:xfrm>
            <a:prstGeom prst="rect">
              <a:avLst/>
            </a:prstGeom>
            <a:noFill/>
          </p:spPr>
          <p:txBody>
            <a:bodyPr wrap="none" rtlCol="0">
              <a:spAutoFit/>
            </a:bodyPr>
            <a:lstStyle/>
            <a:p>
              <a:pPr algn="ctr"/>
              <a:r>
                <a:rPr lang="fr-FR" sz="1100" cap="small" dirty="0" smtClean="0">
                  <a:ln w="18415" cmpd="sng">
                    <a:solidFill>
                      <a:sysClr val="windowText" lastClr="000000"/>
                    </a:solidFill>
                    <a:prstDash val="solid"/>
                  </a:ln>
                  <a:solidFill>
                    <a:srgbClr val="FFFFFF"/>
                  </a:solidFill>
                  <a:effectLst>
                    <a:outerShdw blurRad="63500" dir="3600000" algn="tl" rotWithShape="0">
                      <a:srgbClr val="000000">
                        <a:alpha val="70000"/>
                      </a:srgbClr>
                    </a:outerShdw>
                  </a:effectLst>
                  <a:latin typeface="Century Gothic" pitchFamily="34" charset="0"/>
                </a:rPr>
                <a:t>Hans </a:t>
              </a:r>
              <a:r>
                <a:rPr lang="fr-FR" sz="1100" cap="small" dirty="0" smtClean="0">
                  <a:ln w="18415" cmpd="sng">
                    <a:solidFill>
                      <a:sysClr val="windowText" lastClr="000000"/>
                    </a:solidFill>
                    <a:prstDash val="solid"/>
                  </a:ln>
                  <a:solidFill>
                    <a:srgbClr val="FFFFFF"/>
                  </a:solidFill>
                  <a:latin typeface="Century Gothic" pitchFamily="34" charset="0"/>
                </a:rPr>
                <a:t>Gutenberg</a:t>
              </a:r>
              <a:r>
                <a:rPr lang="fr-FR" sz="1100" cap="small" dirty="0" smtClean="0">
                  <a:ln w="18415" cmpd="sng">
                    <a:solidFill>
                      <a:sysClr val="windowText" lastClr="000000"/>
                    </a:solidFill>
                    <a:prstDash val="solid"/>
                  </a:ln>
                  <a:solidFill>
                    <a:srgbClr val="FFFFFF"/>
                  </a:solidFill>
                  <a:effectLst>
                    <a:outerShdw blurRad="63500" dir="3600000" algn="tl" rotWithShape="0">
                      <a:srgbClr val="000000">
                        <a:alpha val="70000"/>
                      </a:srgbClr>
                    </a:outerShdw>
                  </a:effectLst>
                  <a:latin typeface="Century Gothic" pitchFamily="34" charset="0"/>
                </a:rPr>
                <a:t> </a:t>
              </a:r>
            </a:p>
            <a:p>
              <a:pPr algn="ctr"/>
              <a:r>
                <a:rPr lang="fr-FR" sz="1100" cap="small" dirty="0" smtClean="0">
                  <a:ln w="18415" cmpd="sng">
                    <a:solidFill>
                      <a:sysClr val="windowText" lastClr="000000"/>
                    </a:solidFill>
                    <a:prstDash val="solid"/>
                  </a:ln>
                  <a:solidFill>
                    <a:srgbClr val="FFFFFF"/>
                  </a:solidFill>
                  <a:effectLst>
                    <a:outerShdw blurRad="63500" dir="3600000" algn="tl" rotWithShape="0">
                      <a:srgbClr val="000000">
                        <a:alpha val="70000"/>
                      </a:srgbClr>
                    </a:outerShdw>
                  </a:effectLst>
                  <a:latin typeface="Century Gothic" pitchFamily="34" charset="0"/>
                </a:rPr>
                <a:t>(1400-1468)</a:t>
              </a:r>
              <a:endParaRPr lang="fr-FR" sz="1100" cap="small" dirty="0">
                <a:ln w="18415" cmpd="sng">
                  <a:solidFill>
                    <a:sysClr val="windowText" lastClr="000000"/>
                  </a:solidFill>
                  <a:prstDash val="solid"/>
                </a:ln>
                <a:solidFill>
                  <a:srgbClr val="FFFFFF"/>
                </a:solidFill>
                <a:effectLst>
                  <a:outerShdw blurRad="63500" dir="3600000" algn="tl" rotWithShape="0">
                    <a:srgbClr val="000000">
                      <a:alpha val="70000"/>
                    </a:srgbClr>
                  </a:outerShdw>
                </a:effectLst>
                <a:latin typeface="Century Gothic" pitchFamily="34" charset="0"/>
              </a:endParaRPr>
            </a:p>
          </p:txBody>
        </p:sp>
      </p:grpSp>
      <p:sp>
        <p:nvSpPr>
          <p:cNvPr id="14" name="ZoneTexte 13"/>
          <p:cNvSpPr txBox="1"/>
          <p:nvPr/>
        </p:nvSpPr>
        <p:spPr>
          <a:xfrm>
            <a:off x="504000" y="2391770"/>
            <a:ext cx="1765830" cy="1277273"/>
          </a:xfrm>
          <a:prstGeom prst="rect">
            <a:avLst/>
          </a:prstGeom>
          <a:solidFill>
            <a:srgbClr val="FFCC99"/>
          </a:solidFill>
          <a:ln>
            <a:solidFill>
              <a:schemeClr val="bg2">
                <a:lumMod val="75000"/>
              </a:schemeClr>
            </a:solidFill>
          </a:ln>
        </p:spPr>
        <p:style>
          <a:lnRef idx="1">
            <a:schemeClr val="accent2"/>
          </a:lnRef>
          <a:fillRef idx="3">
            <a:schemeClr val="accent2"/>
          </a:fillRef>
          <a:effectRef idx="2">
            <a:schemeClr val="accent2"/>
          </a:effectRef>
          <a:fontRef idx="minor">
            <a:schemeClr val="lt1"/>
          </a:fontRef>
        </p:style>
        <p:txBody>
          <a:bodyPr wrap="square" rtlCol="0">
            <a:spAutoFit/>
          </a:bodyPr>
          <a:lstStyle/>
          <a:p>
            <a:pPr algn="ctr"/>
            <a:r>
              <a:rPr lang="fr-FR" sz="1100" dirty="0" smtClean="0">
                <a:solidFill>
                  <a:schemeClr val="tx1"/>
                </a:solidFill>
                <a:latin typeface="Century Gothic" pitchFamily="34" charset="0"/>
              </a:rPr>
              <a:t>Les </a:t>
            </a:r>
            <a:r>
              <a:rPr lang="fr-FR" sz="1100" u="sng" dirty="0" smtClean="0">
                <a:solidFill>
                  <a:schemeClr val="tx1"/>
                </a:solidFill>
                <a:latin typeface="Century Gothic" pitchFamily="34" charset="0"/>
              </a:rPr>
              <a:t>caractères mobiles </a:t>
            </a:r>
            <a:r>
              <a:rPr lang="fr-FR" sz="1100" dirty="0" smtClean="0">
                <a:solidFill>
                  <a:schemeClr val="tx1"/>
                </a:solidFill>
                <a:latin typeface="Century Gothic" pitchFamily="34" charset="0"/>
              </a:rPr>
              <a:t>(</a:t>
            </a:r>
            <a:r>
              <a:rPr lang="fr-FR" sz="1100" dirty="0">
                <a:solidFill>
                  <a:schemeClr val="tx1"/>
                </a:solidFill>
                <a:latin typeface="Century Gothic" pitchFamily="34" charset="0"/>
              </a:rPr>
              <a:t>faire des mots avec des lettres séparées) </a:t>
            </a:r>
            <a:r>
              <a:rPr lang="fr-FR" sz="1100" dirty="0" smtClean="0">
                <a:solidFill>
                  <a:schemeClr val="tx1"/>
                </a:solidFill>
                <a:latin typeface="Century Gothic" pitchFamily="34" charset="0"/>
              </a:rPr>
              <a:t>comme  </a:t>
            </a:r>
            <a:r>
              <a:rPr lang="fr-FR" sz="1100" dirty="0">
                <a:solidFill>
                  <a:schemeClr val="tx1"/>
                </a:solidFill>
                <a:latin typeface="Century Gothic" pitchFamily="34" charset="0"/>
              </a:rPr>
              <a:t>la </a:t>
            </a:r>
            <a:r>
              <a:rPr lang="fr-FR" sz="1100" u="sng" dirty="0">
                <a:solidFill>
                  <a:schemeClr val="tx1"/>
                </a:solidFill>
                <a:latin typeface="Century Gothic" pitchFamily="34" charset="0"/>
              </a:rPr>
              <a:t>technique de la presse </a:t>
            </a:r>
            <a:r>
              <a:rPr lang="fr-FR" sz="1100" dirty="0">
                <a:solidFill>
                  <a:schemeClr val="tx1"/>
                </a:solidFill>
                <a:latin typeface="Century Gothic" pitchFamily="34" charset="0"/>
              </a:rPr>
              <a:t>(huile et raisin) </a:t>
            </a:r>
            <a:r>
              <a:rPr lang="fr-FR" sz="1100" dirty="0" smtClean="0">
                <a:solidFill>
                  <a:schemeClr val="tx1"/>
                </a:solidFill>
                <a:latin typeface="Century Gothic" pitchFamily="34" charset="0"/>
              </a:rPr>
              <a:t> existaient déjà chez les romains</a:t>
            </a:r>
            <a:endParaRPr lang="fr-FR" sz="1100" u="sng" dirty="0">
              <a:solidFill>
                <a:schemeClr val="tx1"/>
              </a:solidFill>
              <a:latin typeface="Century Gothic" pitchFamily="34" charset="0"/>
            </a:endParaRPr>
          </a:p>
        </p:txBody>
      </p:sp>
      <p:sp>
        <p:nvSpPr>
          <p:cNvPr id="15" name="ZoneTexte 14"/>
          <p:cNvSpPr txBox="1"/>
          <p:nvPr/>
        </p:nvSpPr>
        <p:spPr>
          <a:xfrm>
            <a:off x="504000" y="4679245"/>
            <a:ext cx="1765830" cy="1277273"/>
          </a:xfrm>
          <a:prstGeom prst="rect">
            <a:avLst/>
          </a:prstGeom>
          <a:solidFill>
            <a:srgbClr val="FFCC99"/>
          </a:solidFill>
          <a:ln>
            <a:solidFill>
              <a:schemeClr val="bg2">
                <a:lumMod val="75000"/>
              </a:schemeClr>
            </a:solidFill>
          </a:ln>
        </p:spPr>
        <p:style>
          <a:lnRef idx="1">
            <a:schemeClr val="accent2"/>
          </a:lnRef>
          <a:fillRef idx="3">
            <a:schemeClr val="accent2"/>
          </a:fillRef>
          <a:effectRef idx="2">
            <a:schemeClr val="accent2"/>
          </a:effectRef>
          <a:fontRef idx="minor">
            <a:schemeClr val="lt1"/>
          </a:fontRef>
        </p:style>
        <p:txBody>
          <a:bodyPr wrap="square" rtlCol="0">
            <a:spAutoFit/>
          </a:bodyPr>
          <a:lstStyle/>
          <a:p>
            <a:pPr algn="ctr"/>
            <a:r>
              <a:rPr lang="fr-FR" sz="1100" dirty="0" smtClean="0">
                <a:solidFill>
                  <a:schemeClr val="tx1"/>
                </a:solidFill>
                <a:latin typeface="Century Gothic" pitchFamily="34" charset="0"/>
              </a:rPr>
              <a:t>Les </a:t>
            </a:r>
            <a:r>
              <a:rPr lang="fr-FR" sz="1100" u="sng" dirty="0" smtClean="0">
                <a:solidFill>
                  <a:schemeClr val="tx1"/>
                </a:solidFill>
                <a:latin typeface="Century Gothic" pitchFamily="34" charset="0"/>
              </a:rPr>
              <a:t>alliages</a:t>
            </a:r>
            <a:r>
              <a:rPr lang="fr-FR" sz="1100" dirty="0" smtClean="0">
                <a:solidFill>
                  <a:schemeClr val="tx1"/>
                </a:solidFill>
                <a:latin typeface="Century Gothic" pitchFamily="34" charset="0"/>
              </a:rPr>
              <a:t> </a:t>
            </a:r>
            <a:r>
              <a:rPr lang="fr-FR" sz="1100" dirty="0">
                <a:solidFill>
                  <a:schemeClr val="tx1"/>
                </a:solidFill>
                <a:latin typeface="Century Gothic" pitchFamily="34" charset="0"/>
              </a:rPr>
              <a:t>de </a:t>
            </a:r>
            <a:r>
              <a:rPr lang="fr-FR" sz="1100" dirty="0" smtClean="0">
                <a:solidFill>
                  <a:schemeClr val="tx1"/>
                </a:solidFill>
                <a:latin typeface="Century Gothic" pitchFamily="34" charset="0"/>
              </a:rPr>
              <a:t>plombs pour </a:t>
            </a:r>
            <a:r>
              <a:rPr lang="fr-FR" sz="1100" dirty="0">
                <a:solidFill>
                  <a:schemeClr val="tx1"/>
                </a:solidFill>
                <a:latin typeface="Century Gothic" pitchFamily="34" charset="0"/>
              </a:rPr>
              <a:t>couler les </a:t>
            </a:r>
            <a:r>
              <a:rPr lang="fr-FR" sz="1100" u="sng" dirty="0">
                <a:solidFill>
                  <a:schemeClr val="tx1"/>
                </a:solidFill>
                <a:latin typeface="Century Gothic" pitchFamily="34" charset="0"/>
              </a:rPr>
              <a:t>poinçons</a:t>
            </a:r>
            <a:r>
              <a:rPr lang="fr-FR" sz="1100" dirty="0">
                <a:solidFill>
                  <a:schemeClr val="tx1"/>
                </a:solidFill>
                <a:latin typeface="Century Gothic" pitchFamily="34" charset="0"/>
              </a:rPr>
              <a:t> </a:t>
            </a:r>
            <a:r>
              <a:rPr lang="fr-FR" sz="1100" dirty="0" smtClean="0">
                <a:solidFill>
                  <a:schemeClr val="tx1"/>
                </a:solidFill>
                <a:latin typeface="Century Gothic" pitchFamily="34" charset="0"/>
              </a:rPr>
              <a:t> (technique utilisée par les fondeurs de pots d’étain) étaient connues dans l’artillerie.</a:t>
            </a:r>
            <a:endParaRPr lang="fr-FR" sz="1100" u="sng" dirty="0">
              <a:solidFill>
                <a:schemeClr val="tx1"/>
              </a:solidFill>
              <a:latin typeface="Century Gothic" pitchFamily="34" charset="0"/>
            </a:endParaRPr>
          </a:p>
        </p:txBody>
      </p:sp>
      <p:sp>
        <p:nvSpPr>
          <p:cNvPr id="16" name="ZoneTexte 15"/>
          <p:cNvSpPr txBox="1"/>
          <p:nvPr/>
        </p:nvSpPr>
        <p:spPr>
          <a:xfrm>
            <a:off x="6876000" y="4771579"/>
            <a:ext cx="1765830" cy="938719"/>
          </a:xfrm>
          <a:prstGeom prst="rect">
            <a:avLst/>
          </a:prstGeom>
          <a:solidFill>
            <a:srgbClr val="FFCC99"/>
          </a:solidFill>
          <a:ln>
            <a:solidFill>
              <a:schemeClr val="bg2">
                <a:lumMod val="75000"/>
              </a:schemeClr>
            </a:solidFill>
          </a:ln>
        </p:spPr>
        <p:style>
          <a:lnRef idx="1">
            <a:schemeClr val="accent2"/>
          </a:lnRef>
          <a:fillRef idx="3">
            <a:schemeClr val="accent2"/>
          </a:fillRef>
          <a:effectRef idx="2">
            <a:schemeClr val="accent2"/>
          </a:effectRef>
          <a:fontRef idx="minor">
            <a:schemeClr val="lt1"/>
          </a:fontRef>
        </p:style>
        <p:txBody>
          <a:bodyPr wrap="square" rtlCol="0">
            <a:spAutoFit/>
          </a:bodyPr>
          <a:lstStyle/>
          <a:p>
            <a:pPr algn="ctr"/>
            <a:r>
              <a:rPr lang="fr-FR" sz="1100" dirty="0" smtClean="0">
                <a:solidFill>
                  <a:schemeClr val="tx1"/>
                </a:solidFill>
                <a:latin typeface="Century Gothic" pitchFamily="34" charset="0"/>
              </a:rPr>
              <a:t>Les </a:t>
            </a:r>
            <a:r>
              <a:rPr lang="fr-FR" sz="1100" u="sng" dirty="0" smtClean="0">
                <a:solidFill>
                  <a:schemeClr val="tx1"/>
                </a:solidFill>
                <a:latin typeface="Century Gothic" pitchFamily="34" charset="0"/>
              </a:rPr>
              <a:t>moules pour couler les caractères</a:t>
            </a:r>
            <a:r>
              <a:rPr lang="fr-FR" sz="1100" dirty="0" smtClean="0">
                <a:solidFill>
                  <a:schemeClr val="tx1"/>
                </a:solidFill>
                <a:latin typeface="Century Gothic" pitchFamily="34" charset="0"/>
              </a:rPr>
              <a:t> étaient utilisés dans l’orfèvrerie mais ils n’étaient pas réglables</a:t>
            </a:r>
            <a:endParaRPr lang="fr-FR" sz="1100" dirty="0">
              <a:solidFill>
                <a:schemeClr val="tx1"/>
              </a:solidFill>
              <a:latin typeface="Century Gothic" pitchFamily="34" charset="0"/>
            </a:endParaRPr>
          </a:p>
        </p:txBody>
      </p:sp>
      <p:sp>
        <p:nvSpPr>
          <p:cNvPr id="17" name="ZoneTexte 16"/>
          <p:cNvSpPr txBox="1"/>
          <p:nvPr/>
        </p:nvSpPr>
        <p:spPr>
          <a:xfrm>
            <a:off x="6876256" y="2391771"/>
            <a:ext cx="1765830" cy="1277273"/>
          </a:xfrm>
          <a:prstGeom prst="rect">
            <a:avLst/>
          </a:prstGeom>
          <a:solidFill>
            <a:srgbClr val="FFCC99"/>
          </a:solidFill>
          <a:ln>
            <a:solidFill>
              <a:schemeClr val="bg2">
                <a:lumMod val="75000"/>
              </a:schemeClr>
            </a:solidFill>
          </a:ln>
        </p:spPr>
        <p:style>
          <a:lnRef idx="1">
            <a:schemeClr val="accent2"/>
          </a:lnRef>
          <a:fillRef idx="3">
            <a:schemeClr val="accent2"/>
          </a:fillRef>
          <a:effectRef idx="2">
            <a:schemeClr val="accent2"/>
          </a:effectRef>
          <a:fontRef idx="minor">
            <a:schemeClr val="lt1"/>
          </a:fontRef>
        </p:style>
        <p:txBody>
          <a:bodyPr wrap="square" rtlCol="0">
            <a:spAutoFit/>
          </a:bodyPr>
          <a:lstStyle/>
          <a:p>
            <a:pPr algn="ctr"/>
            <a:r>
              <a:rPr lang="fr-FR" sz="1100" dirty="0" smtClean="0">
                <a:solidFill>
                  <a:schemeClr val="tx1"/>
                </a:solidFill>
                <a:latin typeface="Century Gothic" pitchFamily="34" charset="0"/>
              </a:rPr>
              <a:t>Le </a:t>
            </a:r>
            <a:r>
              <a:rPr lang="fr-FR" sz="1100" u="sng" dirty="0" smtClean="0">
                <a:solidFill>
                  <a:schemeClr val="tx1"/>
                </a:solidFill>
                <a:latin typeface="Century Gothic" pitchFamily="34" charset="0"/>
              </a:rPr>
              <a:t>xylographie</a:t>
            </a:r>
            <a:r>
              <a:rPr lang="fr-FR" sz="1100" dirty="0" smtClean="0">
                <a:solidFill>
                  <a:schemeClr val="tx1"/>
                </a:solidFill>
                <a:latin typeface="Century Gothic" pitchFamily="34" charset="0"/>
              </a:rPr>
              <a:t> existait au </a:t>
            </a:r>
            <a:r>
              <a:rPr lang="fr-FR" sz="1100" dirty="0">
                <a:solidFill>
                  <a:schemeClr val="tx1"/>
                </a:solidFill>
                <a:latin typeface="Century Gothic" pitchFamily="34" charset="0"/>
              </a:rPr>
              <a:t>Moyen </a:t>
            </a:r>
            <a:r>
              <a:rPr lang="fr-FR" sz="1100" dirty="0" smtClean="0">
                <a:solidFill>
                  <a:schemeClr val="tx1"/>
                </a:solidFill>
                <a:latin typeface="Century Gothic" pitchFamily="34" charset="0"/>
              </a:rPr>
              <a:t>âge, les ordres </a:t>
            </a:r>
            <a:r>
              <a:rPr lang="fr-FR" sz="1100" dirty="0">
                <a:solidFill>
                  <a:schemeClr val="tx1"/>
                </a:solidFill>
                <a:latin typeface="Century Gothic" pitchFamily="34" charset="0"/>
              </a:rPr>
              <a:t>monastiques </a:t>
            </a:r>
            <a:r>
              <a:rPr lang="fr-FR" sz="1100" dirty="0" smtClean="0">
                <a:solidFill>
                  <a:schemeClr val="tx1"/>
                </a:solidFill>
                <a:latin typeface="Century Gothic" pitchFamily="34" charset="0"/>
              </a:rPr>
              <a:t>s’en servaient  pour reproduire depuis </a:t>
            </a:r>
            <a:r>
              <a:rPr lang="fr-FR" sz="1100" dirty="0">
                <a:solidFill>
                  <a:schemeClr val="tx1"/>
                </a:solidFill>
                <a:latin typeface="Century Gothic" pitchFamily="34" charset="0"/>
              </a:rPr>
              <a:t>1400 des images pieuses pour les </a:t>
            </a:r>
            <a:r>
              <a:rPr lang="fr-FR" sz="1100" dirty="0" smtClean="0">
                <a:solidFill>
                  <a:schemeClr val="tx1"/>
                </a:solidFill>
                <a:latin typeface="Century Gothic" pitchFamily="34" charset="0"/>
              </a:rPr>
              <a:t>pèlerinages.</a:t>
            </a:r>
            <a:endParaRPr lang="fr-FR" sz="1100" u="sng" dirty="0">
              <a:solidFill>
                <a:schemeClr val="tx1"/>
              </a:solidFill>
              <a:latin typeface="Century Gothic" pitchFamily="34" charset="0"/>
            </a:endParaRPr>
          </a:p>
        </p:txBody>
      </p:sp>
      <p:pic>
        <p:nvPicPr>
          <p:cNvPr id="13" name="Picture 2" descr="Image associée"/>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04000" y="1559366"/>
            <a:ext cx="613310" cy="813598"/>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pic>
        <p:nvPicPr>
          <p:cNvPr id="18" name="Picture 4" descr="https://image.shutterstock.com/image-photo/gutenbergs-printing-press-260nw-223293286.jpg"/>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l="28079" t="9329" r="16982" b="9320"/>
          <a:stretch/>
        </p:blipFill>
        <p:spPr bwMode="auto">
          <a:xfrm>
            <a:off x="1199962" y="1288143"/>
            <a:ext cx="1069867" cy="1084821"/>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030" name="Picture 6" descr="Résultat de recherche d'images pour &quot;étain liquide&quot;"/>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776205" y="3819729"/>
            <a:ext cx="1290533" cy="859515"/>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pic>
        <p:nvPicPr>
          <p:cNvPr id="1032" name="Picture 8" descr="File:Woodcut Saint Sebastian woodblock BM.jpg"/>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6894661" y="1214823"/>
            <a:ext cx="864254" cy="1158141"/>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pic>
        <p:nvPicPr>
          <p:cNvPr id="1034" name="Picture 10" descr="Woodcut Saint Sebastian print BM.jpg"/>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7787841" y="1214823"/>
            <a:ext cx="864000" cy="1156647"/>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pic>
        <p:nvPicPr>
          <p:cNvPr id="1035" name="Picture 11"/>
          <p:cNvPicPr>
            <a:picLocks noChangeAspect="1" noChangeArrowheads="1"/>
          </p:cNvPicPr>
          <p:nvPr/>
        </p:nvPicPr>
        <p:blipFill rotWithShape="1">
          <a:blip r:embed="rId10" cstate="email">
            <a:extLst>
              <a:ext uri="{28A0092B-C50C-407E-A947-70E740481C1C}">
                <a14:useLocalDpi xmlns:a14="http://schemas.microsoft.com/office/drawing/2010/main"/>
              </a:ext>
            </a:extLst>
          </a:blip>
          <a:srcRect l="40616" t="31142" r="41538" b="45463"/>
          <a:stretch/>
        </p:blipFill>
        <p:spPr bwMode="auto">
          <a:xfrm>
            <a:off x="7226966" y="3953115"/>
            <a:ext cx="1064410" cy="7849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8" name="ZoneTexte 47"/>
          <p:cNvSpPr txBox="1"/>
          <p:nvPr/>
        </p:nvSpPr>
        <p:spPr>
          <a:xfrm>
            <a:off x="0" y="404664"/>
            <a:ext cx="9144000" cy="646331"/>
          </a:xfrm>
          <a:prstGeom prst="rect">
            <a:avLst/>
          </a:prstGeom>
          <a:noFill/>
        </p:spPr>
        <p:txBody>
          <a:bodyPr wrap="square" rtlCol="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fr-FR" b="1" dirty="0" smtClean="0">
                <a:ln w="10160">
                  <a:solidFill>
                    <a:srgbClr val="C0504D">
                      <a:lumMod val="50000"/>
                    </a:srgbClr>
                  </a:solidFill>
                  <a:prstDash val="solid"/>
                </a:ln>
                <a:solidFill>
                  <a:srgbClr val="EEECE1">
                    <a:lumMod val="10000"/>
                  </a:srgbClr>
                </a:solidFill>
                <a:effectLst>
                  <a:glow rad="101600">
                    <a:prstClr val="white">
                      <a:alpha val="60000"/>
                    </a:prstClr>
                  </a:glow>
                  <a:outerShdw blurRad="38100" dist="32000" dir="5400000" algn="tl">
                    <a:srgbClr val="000000">
                      <a:alpha val="30000"/>
                    </a:srgbClr>
                  </a:outerShdw>
                </a:effectLst>
                <a:latin typeface="Castellar" panose="020A0402060406010301" pitchFamily="18" charset="0"/>
              </a:rPr>
              <a:t>Groupe 2</a:t>
            </a:r>
          </a:p>
          <a:p>
            <a:pPr algn="ctr"/>
            <a:r>
              <a:rPr lang="fr-FR" b="1" dirty="0" smtClean="0">
                <a:ln w="10160">
                  <a:solidFill>
                    <a:srgbClr val="C0504D">
                      <a:lumMod val="50000"/>
                    </a:srgbClr>
                  </a:solidFill>
                  <a:prstDash val="solid"/>
                </a:ln>
                <a:solidFill>
                  <a:srgbClr val="EEECE1">
                    <a:lumMod val="10000"/>
                  </a:srgbClr>
                </a:solidFill>
                <a:effectLst>
                  <a:glow rad="101600">
                    <a:prstClr val="white">
                      <a:alpha val="60000"/>
                    </a:prstClr>
                  </a:glow>
                  <a:outerShdw blurRad="38100" dist="32000" dir="5400000" algn="tl">
                    <a:srgbClr val="000000">
                      <a:alpha val="30000"/>
                    </a:srgbClr>
                  </a:outerShdw>
                </a:effectLst>
                <a:latin typeface="Castellar" panose="020A0402060406010301" pitchFamily="18" charset="0"/>
              </a:rPr>
              <a:t>Gutenberg, Inventeur de génie ? </a:t>
            </a:r>
            <a:endParaRPr lang="fr-FR" sz="3600" b="1" dirty="0">
              <a:ln w="50800"/>
              <a:solidFill>
                <a:schemeClr val="bg2">
                  <a:lumMod val="25000"/>
                </a:schemeClr>
              </a:solidFill>
              <a:effectLst>
                <a:glow rad="254000">
                  <a:schemeClr val="bg1">
                    <a:alpha val="27000"/>
                  </a:schemeClr>
                </a:glow>
                <a:reflection blurRad="6350" stA="55000" endA="300" endPos="45500" dir="5400000" sy="-100000" algn="bl" rotWithShape="0"/>
              </a:effectLst>
              <a:latin typeface="Crusades" pitchFamily="2" charset="0"/>
            </a:endParaRPr>
          </a:p>
        </p:txBody>
      </p:sp>
      <p:pic>
        <p:nvPicPr>
          <p:cNvPr id="49" name="Image 48">
            <a:hlinkClick r:id="rId11" action="ppaction://hlinksldjump"/>
          </p:cNvPr>
          <p:cNvPicPr>
            <a:picLocks noChangeAspect="1"/>
          </p:cNvPicPr>
          <p:nvPr/>
        </p:nvPicPr>
        <p:blipFill>
          <a:blip r:embed="rId12" cstate="email">
            <a:extLst>
              <a:ext uri="{BEBA8EAE-BF5A-486C-A8C5-ECC9F3942E4B}">
                <a14:imgProps xmlns:a14="http://schemas.microsoft.com/office/drawing/2010/main">
                  <a14:imgLayer r:embed="rId13">
                    <a14:imgEffect>
                      <a14:saturation sat="66000"/>
                    </a14:imgEffect>
                  </a14:imgLayer>
                </a14:imgProps>
              </a:ext>
              <a:ext uri="{28A0092B-C50C-407E-A947-70E740481C1C}">
                <a14:useLocalDpi xmlns:a14="http://schemas.microsoft.com/office/drawing/2010/main"/>
              </a:ext>
            </a:extLst>
          </a:blip>
          <a:stretch>
            <a:fillRect/>
          </a:stretch>
        </p:blipFill>
        <p:spPr>
          <a:xfrm>
            <a:off x="8747793" y="-4809"/>
            <a:ext cx="396207" cy="390112"/>
          </a:xfrm>
          <a:prstGeom prst="rect">
            <a:avLst/>
          </a:prstGeom>
        </p:spPr>
      </p:pic>
    </p:spTree>
    <p:extLst>
      <p:ext uri="{BB962C8B-B14F-4D97-AF65-F5344CB8AC3E}">
        <p14:creationId xmlns:p14="http://schemas.microsoft.com/office/powerpoint/2010/main" val="242574567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 dur="1000" fill="hold"/>
                                        <p:tgtEl>
                                          <p:spTgt spid="14"/>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14"/>
                                        </p:tgtEl>
                                      </p:cBhvr>
                                    </p:animEffect>
                                  </p:childTnLst>
                                </p:cTn>
                              </p:par>
                            </p:childTnLst>
                          </p:cTn>
                        </p:par>
                      </p:childTnLst>
                    </p:cTn>
                  </p:par>
                  <p:par>
                    <p:cTn id="15" fill="hold">
                      <p:stCondLst>
                        <p:cond delay="indefinite"/>
                      </p:stCondLst>
                      <p:childTnLst>
                        <p:par>
                          <p:cTn id="16" fill="hold">
                            <p:stCondLst>
                              <p:cond delay="0"/>
                            </p:stCondLst>
                            <p:childTnLst>
                              <p:par>
                                <p:cTn id="17" presetID="25"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p:cTn id="19" dur="500" decel="50000" fill="hold">
                                          <p:stCondLst>
                                            <p:cond delay="0"/>
                                          </p:stCondLst>
                                        </p:cTn>
                                        <p:tgtEl>
                                          <p:spTgt spid="17"/>
                                        </p:tgtEl>
                                        <p:attrNameLst>
                                          <p:attrName>style.rotation</p:attrName>
                                        </p:attrNameLst>
                                      </p:cBhvr>
                                      <p:tavLst>
                                        <p:tav tm="0">
                                          <p:val>
                                            <p:fltVal val="-90"/>
                                          </p:val>
                                        </p:tav>
                                        <p:tav tm="100000">
                                          <p:val>
                                            <p:fltVal val="0"/>
                                          </p:val>
                                        </p:tav>
                                      </p:tavLst>
                                    </p:anim>
                                    <p:anim calcmode="lin" valueType="num">
                                      <p:cBhvr>
                                        <p:cTn id="20" dur="500" decel="50000" fill="hold">
                                          <p:stCondLst>
                                            <p:cond delay="0"/>
                                          </p:stCondLst>
                                        </p:cTn>
                                        <p:tgtEl>
                                          <p:spTgt spid="17"/>
                                        </p:tgtEl>
                                        <p:attrNameLst>
                                          <p:attrName>ppt_w</p:attrName>
                                        </p:attrNameLst>
                                      </p:cBhvr>
                                      <p:tavLst>
                                        <p:tav tm="0">
                                          <p:val>
                                            <p:strVal val="#ppt_w"/>
                                          </p:val>
                                        </p:tav>
                                        <p:tav tm="100000">
                                          <p:val>
                                            <p:strVal val="#ppt_w*.05"/>
                                          </p:val>
                                        </p:tav>
                                      </p:tavLst>
                                    </p:anim>
                                    <p:anim calcmode="lin" valueType="num">
                                      <p:cBhvr>
                                        <p:cTn id="21" dur="500" accel="50000" fill="hold">
                                          <p:stCondLst>
                                            <p:cond delay="500"/>
                                          </p:stCondLst>
                                        </p:cTn>
                                        <p:tgtEl>
                                          <p:spTgt spid="17"/>
                                        </p:tgtEl>
                                        <p:attrNameLst>
                                          <p:attrName>ppt_w</p:attrName>
                                        </p:attrNameLst>
                                      </p:cBhvr>
                                      <p:tavLst>
                                        <p:tav tm="0">
                                          <p:val>
                                            <p:strVal val="#ppt_w*.05"/>
                                          </p:val>
                                        </p:tav>
                                        <p:tav tm="100000">
                                          <p:val>
                                            <p:strVal val="#ppt_w"/>
                                          </p:val>
                                        </p:tav>
                                      </p:tavLst>
                                    </p:anim>
                                    <p:anim calcmode="lin" valueType="num">
                                      <p:cBhvr>
                                        <p:cTn id="22" dur="1000" fill="hold"/>
                                        <p:tgtEl>
                                          <p:spTgt spid="17"/>
                                        </p:tgtEl>
                                        <p:attrNameLst>
                                          <p:attrName>ppt_h</p:attrName>
                                        </p:attrNameLst>
                                      </p:cBhvr>
                                      <p:tavLst>
                                        <p:tav tm="0">
                                          <p:val>
                                            <p:strVal val="#ppt_h"/>
                                          </p:val>
                                        </p:tav>
                                        <p:tav tm="100000">
                                          <p:val>
                                            <p:strVal val="#ppt_h"/>
                                          </p:val>
                                        </p:tav>
                                      </p:tavLst>
                                    </p:anim>
                                    <p:anim calcmode="lin" valueType="num">
                                      <p:cBhvr>
                                        <p:cTn id="23" dur="500" decel="50000" fill="hold">
                                          <p:stCondLst>
                                            <p:cond delay="0"/>
                                          </p:stCondLst>
                                        </p:cTn>
                                        <p:tgtEl>
                                          <p:spTgt spid="17"/>
                                        </p:tgtEl>
                                        <p:attrNameLst>
                                          <p:attrName>ppt_x</p:attrName>
                                        </p:attrNameLst>
                                      </p:cBhvr>
                                      <p:tavLst>
                                        <p:tav tm="0">
                                          <p:val>
                                            <p:strVal val="#ppt_x+.4"/>
                                          </p:val>
                                        </p:tav>
                                        <p:tav tm="100000">
                                          <p:val>
                                            <p:strVal val="#ppt_x"/>
                                          </p:val>
                                        </p:tav>
                                      </p:tavLst>
                                    </p:anim>
                                    <p:anim calcmode="lin" valueType="num">
                                      <p:cBhvr>
                                        <p:cTn id="24" dur="500" decel="50000" fill="hold">
                                          <p:stCondLst>
                                            <p:cond delay="0"/>
                                          </p:stCondLst>
                                        </p:cTn>
                                        <p:tgtEl>
                                          <p:spTgt spid="17"/>
                                        </p:tgtEl>
                                        <p:attrNameLst>
                                          <p:attrName>ppt_y</p:attrName>
                                        </p:attrNameLst>
                                      </p:cBhvr>
                                      <p:tavLst>
                                        <p:tav tm="0">
                                          <p:val>
                                            <p:strVal val="#ppt_y-.2"/>
                                          </p:val>
                                        </p:tav>
                                        <p:tav tm="100000">
                                          <p:val>
                                            <p:strVal val="#ppt_y+.1"/>
                                          </p:val>
                                        </p:tav>
                                      </p:tavLst>
                                    </p:anim>
                                    <p:anim calcmode="lin" valueType="num">
                                      <p:cBhvr>
                                        <p:cTn id="25" dur="500" accel="50000" fill="hold">
                                          <p:stCondLst>
                                            <p:cond delay="500"/>
                                          </p:stCondLst>
                                        </p:cTn>
                                        <p:tgtEl>
                                          <p:spTgt spid="17"/>
                                        </p:tgtEl>
                                        <p:attrNameLst>
                                          <p:attrName>ppt_y</p:attrName>
                                        </p:attrNameLst>
                                      </p:cBhvr>
                                      <p:tavLst>
                                        <p:tav tm="0">
                                          <p:val>
                                            <p:strVal val="#ppt_y+.1"/>
                                          </p:val>
                                        </p:tav>
                                        <p:tav tm="100000">
                                          <p:val>
                                            <p:strVal val="#ppt_y"/>
                                          </p:val>
                                        </p:tav>
                                      </p:tavLst>
                                    </p:anim>
                                    <p:animEffect transition="in" filter="fade">
                                      <p:cBhvr>
                                        <p:cTn id="26" dur="1000" decel="50000">
                                          <p:stCondLst>
                                            <p:cond delay="0"/>
                                          </p:stCondLst>
                                        </p:cTn>
                                        <p:tgtEl>
                                          <p:spTgt spid="17"/>
                                        </p:tgtEl>
                                      </p:cBhvr>
                                    </p:animEffect>
                                  </p:childTnLst>
                                </p:cTn>
                              </p:par>
                            </p:childTnLst>
                          </p:cTn>
                        </p:par>
                      </p:childTnLst>
                    </p:cTn>
                  </p:par>
                  <p:par>
                    <p:cTn id="27" fill="hold">
                      <p:stCondLst>
                        <p:cond delay="indefinite"/>
                      </p:stCondLst>
                      <p:childTnLst>
                        <p:par>
                          <p:cTn id="28" fill="hold">
                            <p:stCondLst>
                              <p:cond delay="0"/>
                            </p:stCondLst>
                            <p:childTnLst>
                              <p:par>
                                <p:cTn id="29" presetID="25" presetClass="entr" presetSubtype="0"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decel="50000" fill="hold">
                                          <p:stCondLst>
                                            <p:cond delay="0"/>
                                          </p:stCondLst>
                                        </p:cTn>
                                        <p:tgtEl>
                                          <p:spTgt spid="15"/>
                                        </p:tgtEl>
                                        <p:attrNameLst>
                                          <p:attrName>style.rotation</p:attrName>
                                        </p:attrNameLst>
                                      </p:cBhvr>
                                      <p:tavLst>
                                        <p:tav tm="0">
                                          <p:val>
                                            <p:fltVal val="-90"/>
                                          </p:val>
                                        </p:tav>
                                        <p:tav tm="100000">
                                          <p:val>
                                            <p:fltVal val="0"/>
                                          </p:val>
                                        </p:tav>
                                      </p:tavLst>
                                    </p:anim>
                                    <p:anim calcmode="lin" valueType="num">
                                      <p:cBhvr>
                                        <p:cTn id="32" dur="500" decel="50000" fill="hold">
                                          <p:stCondLst>
                                            <p:cond delay="0"/>
                                          </p:stCondLst>
                                        </p:cTn>
                                        <p:tgtEl>
                                          <p:spTgt spid="15"/>
                                        </p:tgtEl>
                                        <p:attrNameLst>
                                          <p:attrName>ppt_w</p:attrName>
                                        </p:attrNameLst>
                                      </p:cBhvr>
                                      <p:tavLst>
                                        <p:tav tm="0">
                                          <p:val>
                                            <p:strVal val="#ppt_w"/>
                                          </p:val>
                                        </p:tav>
                                        <p:tav tm="100000">
                                          <p:val>
                                            <p:strVal val="#ppt_w*.05"/>
                                          </p:val>
                                        </p:tav>
                                      </p:tavLst>
                                    </p:anim>
                                    <p:anim calcmode="lin" valueType="num">
                                      <p:cBhvr>
                                        <p:cTn id="33" dur="500" accel="50000" fill="hold">
                                          <p:stCondLst>
                                            <p:cond delay="500"/>
                                          </p:stCondLst>
                                        </p:cTn>
                                        <p:tgtEl>
                                          <p:spTgt spid="15"/>
                                        </p:tgtEl>
                                        <p:attrNameLst>
                                          <p:attrName>ppt_w</p:attrName>
                                        </p:attrNameLst>
                                      </p:cBhvr>
                                      <p:tavLst>
                                        <p:tav tm="0">
                                          <p:val>
                                            <p:strVal val="#ppt_w*.05"/>
                                          </p:val>
                                        </p:tav>
                                        <p:tav tm="100000">
                                          <p:val>
                                            <p:strVal val="#ppt_w"/>
                                          </p:val>
                                        </p:tav>
                                      </p:tavLst>
                                    </p:anim>
                                    <p:anim calcmode="lin" valueType="num">
                                      <p:cBhvr>
                                        <p:cTn id="34" dur="1000" fill="hold"/>
                                        <p:tgtEl>
                                          <p:spTgt spid="15"/>
                                        </p:tgtEl>
                                        <p:attrNameLst>
                                          <p:attrName>ppt_h</p:attrName>
                                        </p:attrNameLst>
                                      </p:cBhvr>
                                      <p:tavLst>
                                        <p:tav tm="0">
                                          <p:val>
                                            <p:strVal val="#ppt_h"/>
                                          </p:val>
                                        </p:tav>
                                        <p:tav tm="100000">
                                          <p:val>
                                            <p:strVal val="#ppt_h"/>
                                          </p:val>
                                        </p:tav>
                                      </p:tavLst>
                                    </p:anim>
                                    <p:anim calcmode="lin" valueType="num">
                                      <p:cBhvr>
                                        <p:cTn id="35" dur="500" decel="50000" fill="hold">
                                          <p:stCondLst>
                                            <p:cond delay="0"/>
                                          </p:stCondLst>
                                        </p:cTn>
                                        <p:tgtEl>
                                          <p:spTgt spid="15"/>
                                        </p:tgtEl>
                                        <p:attrNameLst>
                                          <p:attrName>ppt_x</p:attrName>
                                        </p:attrNameLst>
                                      </p:cBhvr>
                                      <p:tavLst>
                                        <p:tav tm="0">
                                          <p:val>
                                            <p:strVal val="#ppt_x+.4"/>
                                          </p:val>
                                        </p:tav>
                                        <p:tav tm="100000">
                                          <p:val>
                                            <p:strVal val="#ppt_x"/>
                                          </p:val>
                                        </p:tav>
                                      </p:tavLst>
                                    </p:anim>
                                    <p:anim calcmode="lin" valueType="num">
                                      <p:cBhvr>
                                        <p:cTn id="36" dur="500" decel="50000" fill="hold">
                                          <p:stCondLst>
                                            <p:cond delay="0"/>
                                          </p:stCondLst>
                                        </p:cTn>
                                        <p:tgtEl>
                                          <p:spTgt spid="15"/>
                                        </p:tgtEl>
                                        <p:attrNameLst>
                                          <p:attrName>ppt_y</p:attrName>
                                        </p:attrNameLst>
                                      </p:cBhvr>
                                      <p:tavLst>
                                        <p:tav tm="0">
                                          <p:val>
                                            <p:strVal val="#ppt_y-.2"/>
                                          </p:val>
                                        </p:tav>
                                        <p:tav tm="100000">
                                          <p:val>
                                            <p:strVal val="#ppt_y+.1"/>
                                          </p:val>
                                        </p:tav>
                                      </p:tavLst>
                                    </p:anim>
                                    <p:anim calcmode="lin" valueType="num">
                                      <p:cBhvr>
                                        <p:cTn id="37" dur="500" accel="50000" fill="hold">
                                          <p:stCondLst>
                                            <p:cond delay="500"/>
                                          </p:stCondLst>
                                        </p:cTn>
                                        <p:tgtEl>
                                          <p:spTgt spid="15"/>
                                        </p:tgtEl>
                                        <p:attrNameLst>
                                          <p:attrName>ppt_y</p:attrName>
                                        </p:attrNameLst>
                                      </p:cBhvr>
                                      <p:tavLst>
                                        <p:tav tm="0">
                                          <p:val>
                                            <p:strVal val="#ppt_y+.1"/>
                                          </p:val>
                                        </p:tav>
                                        <p:tav tm="100000">
                                          <p:val>
                                            <p:strVal val="#ppt_y"/>
                                          </p:val>
                                        </p:tav>
                                      </p:tavLst>
                                    </p:anim>
                                    <p:animEffect transition="in" filter="fade">
                                      <p:cBhvr>
                                        <p:cTn id="38" dur="1000" decel="50000">
                                          <p:stCondLst>
                                            <p:cond delay="0"/>
                                          </p:stCondLst>
                                        </p:cTn>
                                        <p:tgtEl>
                                          <p:spTgt spid="15"/>
                                        </p:tgtEl>
                                      </p:cBhvr>
                                    </p:animEffect>
                                  </p:childTnLst>
                                </p:cTn>
                              </p:par>
                            </p:childTnLst>
                          </p:cTn>
                        </p:par>
                      </p:childTnLst>
                    </p:cTn>
                  </p:par>
                  <p:par>
                    <p:cTn id="39" fill="hold">
                      <p:stCondLst>
                        <p:cond delay="indefinite"/>
                      </p:stCondLst>
                      <p:childTnLst>
                        <p:par>
                          <p:cTn id="40" fill="hold">
                            <p:stCondLst>
                              <p:cond delay="0"/>
                            </p:stCondLst>
                            <p:childTnLst>
                              <p:par>
                                <p:cTn id="41" presetID="25" presetClass="entr" presetSubtype="0" fill="hold" grpId="0" nodeType="click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44"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45"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46" dur="1000" fill="hold"/>
                                        <p:tgtEl>
                                          <p:spTgt spid="16"/>
                                        </p:tgtEl>
                                        <p:attrNameLst>
                                          <p:attrName>ppt_h</p:attrName>
                                        </p:attrNameLst>
                                      </p:cBhvr>
                                      <p:tavLst>
                                        <p:tav tm="0">
                                          <p:val>
                                            <p:strVal val="#ppt_h"/>
                                          </p:val>
                                        </p:tav>
                                        <p:tav tm="100000">
                                          <p:val>
                                            <p:strVal val="#ppt_h"/>
                                          </p:val>
                                        </p:tav>
                                      </p:tavLst>
                                    </p:anim>
                                    <p:anim calcmode="lin" valueType="num">
                                      <p:cBhvr>
                                        <p:cTn id="47"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48"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49"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50" dur="1000" decel="50000">
                                          <p:stCondLst>
                                            <p:cond delay="0"/>
                                          </p:stCondLst>
                                        </p:cTn>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ZoneTexte 12"/>
          <p:cNvSpPr txBox="1"/>
          <p:nvPr/>
        </p:nvSpPr>
        <p:spPr>
          <a:xfrm>
            <a:off x="2339752" y="1086148"/>
            <a:ext cx="4464496" cy="900246"/>
          </a:xfrm>
          <a:prstGeom prst="rect">
            <a:avLst/>
          </a:prstGeom>
          <a:solidFill>
            <a:schemeClr val="accent5">
              <a:lumMod val="50000"/>
            </a:schemeClr>
          </a:solidFill>
          <a:ln>
            <a:solidFill>
              <a:schemeClr val="bg1"/>
            </a:solidFill>
          </a:ln>
        </p:spPr>
        <p:txBody>
          <a:bodyPr wrap="square" rtlCol="0">
            <a:spAutoFit/>
          </a:bodyPr>
          <a:lstStyle/>
          <a:p>
            <a:pPr algn="just"/>
            <a:r>
              <a:rPr lang="fr-FR" sz="1050" b="1" dirty="0" smtClean="0">
                <a:solidFill>
                  <a:schemeClr val="bg1"/>
                </a:solidFill>
                <a:latin typeface="Century Gothic" pitchFamily="34" charset="0"/>
              </a:rPr>
              <a:t>Le génie de Gutenberg ne réside donc  pas dans une innovation révolutionnaire mais plutôt dans le fait qu’il s’emploie à tirer parti des techniques éparses qui existent, qu’il améliore et coordonne à d’autres fins.</a:t>
            </a:r>
          </a:p>
          <a:p>
            <a:pPr algn="just"/>
            <a:r>
              <a:rPr lang="fr-FR" sz="1050" b="1" dirty="0" smtClean="0">
                <a:solidFill>
                  <a:schemeClr val="bg1"/>
                </a:solidFill>
                <a:latin typeface="Century Gothic" pitchFamily="34" charset="0"/>
              </a:rPr>
              <a:t>Au départ, son ambition était d’ailleurs « d’imiter » les manuscrits.</a:t>
            </a:r>
            <a:endParaRPr lang="fr-FR" sz="1050" b="1" dirty="0">
              <a:solidFill>
                <a:schemeClr val="bg1"/>
              </a:solidFill>
              <a:latin typeface="Century Gothic" pitchFamily="34" charset="0"/>
            </a:endParaRPr>
          </a:p>
        </p:txBody>
      </p:sp>
      <p:pic>
        <p:nvPicPr>
          <p:cNvPr id="18" name="Picture 4" descr="http://www.bm-chambery.fr/opacwebaloes/Images/Paragraphes/illustrations/Breviaire.jpg"/>
          <p:cNvPicPr>
            <a:picLocks noChangeAspect="1" noChangeArrowheads="1"/>
          </p:cNvPicPr>
          <p:nvPr/>
        </p:nvPicPr>
        <p:blipFill rotWithShape="1">
          <a:blip r:embed="rId2" cstate="email">
            <a:extLst>
              <a:ext uri="{BEBA8EAE-BF5A-486C-A8C5-ECC9F3942E4B}">
                <a14:imgProps xmlns:a14="http://schemas.microsoft.com/office/drawing/2010/main">
                  <a14:imgLayer r:embed="rId3">
                    <a14:imgEffect>
                      <a14:colorTemperature colorTemp="8800"/>
                    </a14:imgEffect>
                  </a14:imgLayer>
                </a14:imgProps>
              </a:ext>
              <a:ext uri="{28A0092B-C50C-407E-A947-70E740481C1C}">
                <a14:useLocalDpi xmlns:a14="http://schemas.microsoft.com/office/drawing/2010/main"/>
              </a:ext>
            </a:extLst>
          </a:blip>
          <a:srcRect l="4990" t="3581" r="3993" b="4637"/>
          <a:stretch/>
        </p:blipFill>
        <p:spPr bwMode="auto">
          <a:xfrm>
            <a:off x="251520" y="2004649"/>
            <a:ext cx="4877285" cy="37080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9" name="Picture 5"/>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l="34687" t="15370" r="35001" b="12037"/>
          <a:stretch/>
        </p:blipFill>
        <p:spPr bwMode="auto">
          <a:xfrm>
            <a:off x="5868143" y="1998024"/>
            <a:ext cx="2752623" cy="3708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0" y="0"/>
            <a:ext cx="9143999" cy="584775"/>
          </a:xfrm>
          <a:prstGeom prst="rect">
            <a:avLst/>
          </a:prstGeom>
        </p:spPr>
        <p:txBody>
          <a:bodyPr wrap="square">
            <a:spAutoFit/>
          </a:bodyPr>
          <a:lstStyle/>
          <a:p>
            <a:pPr algn="ctr"/>
            <a:r>
              <a:rPr lang="fr-FR" b="1" dirty="0">
                <a:ln w="10160">
                  <a:solidFill>
                    <a:schemeClr val="accent2">
                      <a:lumMod val="50000"/>
                    </a:schemeClr>
                  </a:solidFill>
                  <a:prstDash val="solid"/>
                </a:ln>
                <a:solidFill>
                  <a:schemeClr val="accent2">
                    <a:lumMod val="50000"/>
                  </a:schemeClr>
                </a:solidFill>
                <a:effectLst>
                  <a:glow rad="101600">
                    <a:schemeClr val="bg1">
                      <a:alpha val="60000"/>
                    </a:schemeClr>
                  </a:glow>
                  <a:outerShdw blurRad="38100" dist="32000" dir="5400000" algn="tl">
                    <a:srgbClr val="000000">
                      <a:alpha val="30000"/>
                    </a:srgbClr>
                  </a:outerShdw>
                </a:effectLst>
                <a:latin typeface="Castellar" panose="020A0402060406010301" pitchFamily="18" charset="0"/>
              </a:rPr>
              <a:t>I. </a:t>
            </a:r>
            <a:r>
              <a:rPr lang="fr-FR" b="1" dirty="0">
                <a:ln w="10160">
                  <a:solidFill>
                    <a:schemeClr val="accent2">
                      <a:lumMod val="50000"/>
                    </a:schemeClr>
                  </a:solidFill>
                  <a:prstDash val="solid"/>
                </a:ln>
                <a:solidFill>
                  <a:schemeClr val="bg2">
                    <a:lumMod val="10000"/>
                  </a:schemeClr>
                </a:solidFill>
                <a:effectLst>
                  <a:glow rad="101600">
                    <a:schemeClr val="bg1">
                      <a:alpha val="60000"/>
                    </a:schemeClr>
                  </a:glow>
                  <a:outerShdw blurRad="38100" dist="32000" dir="5400000" algn="tl">
                    <a:srgbClr val="000000">
                      <a:alpha val="30000"/>
                    </a:srgbClr>
                  </a:outerShdw>
                </a:effectLst>
                <a:latin typeface="Castellar" panose="020A0402060406010301" pitchFamily="18" charset="0"/>
              </a:rPr>
              <a:t>Un temps de bouillonnement intellectuel</a:t>
            </a:r>
            <a:endParaRPr lang="fr-FR" dirty="0">
              <a:ln w="10160">
                <a:solidFill>
                  <a:schemeClr val="bg2">
                    <a:lumMod val="25000"/>
                  </a:schemeClr>
                </a:solidFill>
                <a:prstDash val="solid"/>
              </a:ln>
              <a:solidFill>
                <a:schemeClr val="bg2">
                  <a:lumMod val="10000"/>
                </a:schemeClr>
              </a:solidFill>
              <a:effectLst>
                <a:glow rad="101600">
                  <a:schemeClr val="bg1">
                    <a:alpha val="60000"/>
                  </a:schemeClr>
                </a:glow>
                <a:outerShdw blurRad="38100" dist="32000" dir="5400000" algn="tl">
                  <a:srgbClr val="000000">
                    <a:alpha val="30000"/>
                  </a:srgbClr>
                </a:outerShdw>
              </a:effectLst>
              <a:latin typeface="Castellar" panose="020A0402060406010301" pitchFamily="18" charset="0"/>
            </a:endParaRPr>
          </a:p>
          <a:p>
            <a:pPr marL="342900" indent="-342900" algn="ctr">
              <a:buFont typeface="+mj-lt"/>
              <a:buAutoNum type="alphaUcPeriod" startAt="2"/>
            </a:pPr>
            <a:r>
              <a:rPr lang="fr-FR" sz="1400" b="1" dirty="0">
                <a:solidFill>
                  <a:schemeClr val="accent2">
                    <a:lumMod val="50000"/>
                  </a:schemeClr>
                </a:solidFill>
                <a:latin typeface="Century Gothic" pitchFamily="34" charset="0"/>
              </a:rPr>
              <a:t>Une diffusion rapide et </a:t>
            </a:r>
            <a:r>
              <a:rPr lang="fr-FR" sz="1400" b="1" dirty="0" smtClean="0">
                <a:solidFill>
                  <a:schemeClr val="accent2">
                    <a:lumMod val="50000"/>
                  </a:schemeClr>
                </a:solidFill>
                <a:latin typeface="Century Gothic" pitchFamily="34" charset="0"/>
              </a:rPr>
              <a:t>massive</a:t>
            </a:r>
            <a:endParaRPr lang="fr-FR" sz="1400" b="1" dirty="0">
              <a:solidFill>
                <a:schemeClr val="accent2">
                  <a:lumMod val="50000"/>
                </a:schemeClr>
              </a:solidFill>
              <a:latin typeface="Century Gothic" pitchFamily="34" charset="0"/>
            </a:endParaRPr>
          </a:p>
        </p:txBody>
      </p:sp>
      <p:sp>
        <p:nvSpPr>
          <p:cNvPr id="3" name="ZoneTexte 2"/>
          <p:cNvSpPr txBox="1"/>
          <p:nvPr/>
        </p:nvSpPr>
        <p:spPr>
          <a:xfrm>
            <a:off x="0" y="592291"/>
            <a:ext cx="6782580" cy="276999"/>
          </a:xfrm>
          <a:prstGeom prst="rect">
            <a:avLst/>
          </a:prstGeom>
          <a:noFill/>
        </p:spPr>
        <p:txBody>
          <a:bodyPr wrap="square" rtlCol="0">
            <a:spAutoFit/>
          </a:bodyPr>
          <a:lstStyle/>
          <a:p>
            <a:r>
              <a:rPr lang="fr-FR" sz="1200" b="1" dirty="0" smtClean="0">
                <a:latin typeface="Century Gothic" pitchFamily="34" charset="0"/>
                <a:sym typeface="Wingdings 2"/>
              </a:rPr>
              <a:t> </a:t>
            </a:r>
            <a:r>
              <a:rPr lang="fr-FR" sz="1200" b="1" dirty="0" smtClean="0">
                <a:latin typeface="Century Gothic" pitchFamily="34" charset="0"/>
              </a:rPr>
              <a:t>La « galaxie Gutenberg » ou la révolution de l’imprimé</a:t>
            </a:r>
            <a:endParaRPr lang="fr-FR" sz="1200" b="1" dirty="0">
              <a:latin typeface="Century Gothic" pitchFamily="34" charset="0"/>
            </a:endParaRPr>
          </a:p>
        </p:txBody>
      </p:sp>
      <p:pic>
        <p:nvPicPr>
          <p:cNvPr id="4" name="Picture 2" descr="Image associÃ©e"/>
          <p:cNvPicPr>
            <a:picLocks noChangeAspect="1" noChangeArrowheads="1"/>
          </p:cNvPicPr>
          <p:nvPr/>
        </p:nvPicPr>
        <p:blipFill rotWithShape="1">
          <a:blip r:embed="rId5" cstate="email">
            <a:extLst>
              <a:ext uri="{BEBA8EAE-BF5A-486C-A8C5-ECC9F3942E4B}">
                <a14:imgProps xmlns:a14="http://schemas.microsoft.com/office/drawing/2010/main">
                  <a14:imgLayer r:embed="rId6">
                    <a14:imgEffect>
                      <a14:backgroundRemoval t="8786" b="90256" l="17466" r="85274">
                        <a14:foregroundMark x1="21575" y1="14058" x2="82363" y2="15016"/>
                        <a14:foregroundMark x1="22774" y1="21885" x2="53767" y2="69808"/>
                        <a14:foregroundMark x1="23116" y1="53674" x2="22260" y2="88179"/>
                        <a14:foregroundMark x1="35959" y1="30990" x2="76370" y2="30192"/>
                        <a14:foregroundMark x1="84247" y1="59585" x2="83219" y2="74920"/>
                        <a14:foregroundMark x1="84589" y1="56070" x2="85103" y2="35783"/>
                        <a14:foregroundMark x1="81579" y1="21182" x2="27895" y2="20690"/>
                        <a14:foregroundMark x1="75789" y1="50739" x2="37895" y2="77833"/>
                        <a14:foregroundMark x1="74211" y1="46798" x2="78421" y2="54187"/>
                      </a14:backgroundRemoval>
                    </a14:imgEffect>
                  </a14:imgLayer>
                </a14:imgProps>
              </a:ext>
              <a:ext uri="{28A0092B-C50C-407E-A947-70E740481C1C}">
                <a14:useLocalDpi xmlns:a14="http://schemas.microsoft.com/office/drawing/2010/main"/>
              </a:ext>
            </a:extLst>
          </a:blip>
          <a:srcRect l="17469" t="8729" r="14646" b="9907"/>
          <a:stretch/>
        </p:blipFill>
        <p:spPr bwMode="auto">
          <a:xfrm rot="20619349">
            <a:off x="8449231" y="120404"/>
            <a:ext cx="535335" cy="687774"/>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19"/>
          <p:cNvSpPr/>
          <p:nvPr/>
        </p:nvSpPr>
        <p:spPr>
          <a:xfrm>
            <a:off x="251519" y="5764925"/>
            <a:ext cx="4877285" cy="246221"/>
          </a:xfrm>
          <a:prstGeom prst="rect">
            <a:avLst/>
          </a:prstGeom>
          <a:solidFill>
            <a:schemeClr val="bg2">
              <a:lumMod val="75000"/>
            </a:schemeClr>
          </a:solidFill>
          <a:ln w="12700">
            <a:solidFill>
              <a:schemeClr val="tx1"/>
            </a:solidFill>
          </a:ln>
        </p:spPr>
        <p:style>
          <a:lnRef idx="2">
            <a:schemeClr val="accent6"/>
          </a:lnRef>
          <a:fillRef idx="1">
            <a:schemeClr val="lt1"/>
          </a:fillRef>
          <a:effectRef idx="0">
            <a:schemeClr val="accent6"/>
          </a:effectRef>
          <a:fontRef idx="minor">
            <a:schemeClr val="dk1"/>
          </a:fontRef>
        </p:style>
        <p:txBody>
          <a:bodyPr wrap="square">
            <a:spAutoFit/>
          </a:bodyPr>
          <a:lstStyle/>
          <a:p>
            <a:pPr algn="ctr"/>
            <a:r>
              <a:rPr lang="fr-FR" sz="1000" b="1" i="1" dirty="0" smtClean="0">
                <a:solidFill>
                  <a:schemeClr val="bg2">
                    <a:lumMod val="10000"/>
                  </a:schemeClr>
                </a:solidFill>
                <a:latin typeface="Century Gothic" pitchFamily="34" charset="0"/>
              </a:rPr>
              <a:t>Page du bréviaire de Marie de Savoie (manuscrit enluminé de 1430)</a:t>
            </a:r>
            <a:endParaRPr lang="fr-FR" sz="1000" b="1" i="1" dirty="0">
              <a:solidFill>
                <a:schemeClr val="bg2">
                  <a:lumMod val="10000"/>
                </a:schemeClr>
              </a:solidFill>
              <a:latin typeface="Century Gothic" pitchFamily="34" charset="0"/>
            </a:endParaRPr>
          </a:p>
        </p:txBody>
      </p:sp>
      <p:sp>
        <p:nvSpPr>
          <p:cNvPr id="21" name="Rectangle 20"/>
          <p:cNvSpPr/>
          <p:nvPr/>
        </p:nvSpPr>
        <p:spPr>
          <a:xfrm>
            <a:off x="5857482" y="5764925"/>
            <a:ext cx="2773943" cy="246221"/>
          </a:xfrm>
          <a:prstGeom prst="rect">
            <a:avLst/>
          </a:prstGeom>
          <a:solidFill>
            <a:schemeClr val="bg2">
              <a:lumMod val="75000"/>
            </a:schemeClr>
          </a:solidFill>
          <a:ln w="12700">
            <a:solidFill>
              <a:schemeClr val="tx1"/>
            </a:solidFill>
          </a:ln>
        </p:spPr>
        <p:style>
          <a:lnRef idx="2">
            <a:schemeClr val="accent6"/>
          </a:lnRef>
          <a:fillRef idx="1">
            <a:schemeClr val="lt1"/>
          </a:fillRef>
          <a:effectRef idx="0">
            <a:schemeClr val="accent6"/>
          </a:effectRef>
          <a:fontRef idx="minor">
            <a:schemeClr val="dk1"/>
          </a:fontRef>
        </p:style>
        <p:txBody>
          <a:bodyPr wrap="square">
            <a:spAutoFit/>
          </a:bodyPr>
          <a:lstStyle/>
          <a:p>
            <a:pPr algn="ctr"/>
            <a:r>
              <a:rPr lang="fr-FR" sz="1000" b="1" i="1" dirty="0" smtClean="0">
                <a:solidFill>
                  <a:schemeClr val="bg2">
                    <a:lumMod val="10000"/>
                  </a:schemeClr>
                </a:solidFill>
                <a:latin typeface="Century Gothic" pitchFamily="34" charset="0"/>
              </a:rPr>
              <a:t>Page de la Bible imprimée de Gutenberg</a:t>
            </a:r>
            <a:endParaRPr lang="fr-FR" sz="1000" b="1" i="1" dirty="0">
              <a:solidFill>
                <a:schemeClr val="bg2">
                  <a:lumMod val="10000"/>
                </a:schemeClr>
              </a:solidFill>
              <a:latin typeface="Century Gothic" pitchFamily="34" charset="0"/>
            </a:endParaRPr>
          </a:p>
        </p:txBody>
      </p:sp>
      <p:sp>
        <p:nvSpPr>
          <p:cNvPr id="22" name="ZoneTexte 21"/>
          <p:cNvSpPr txBox="1"/>
          <p:nvPr/>
        </p:nvSpPr>
        <p:spPr>
          <a:xfrm>
            <a:off x="5857482" y="901482"/>
            <a:ext cx="2784604" cy="1061829"/>
          </a:xfrm>
          <a:prstGeom prst="rect">
            <a:avLst/>
          </a:prstGeom>
          <a:solidFill>
            <a:schemeClr val="accent5">
              <a:lumMod val="50000"/>
            </a:schemeClr>
          </a:solidFill>
          <a:ln>
            <a:solidFill>
              <a:schemeClr val="bg1"/>
            </a:solidFill>
          </a:ln>
        </p:spPr>
        <p:txBody>
          <a:bodyPr wrap="square" rtlCol="0">
            <a:spAutoFit/>
          </a:bodyPr>
          <a:lstStyle/>
          <a:p>
            <a:pPr algn="just"/>
            <a:r>
              <a:rPr lang="fr-FR" sz="1050" b="1" u="sng" dirty="0" smtClean="0">
                <a:solidFill>
                  <a:schemeClr val="bg1"/>
                </a:solidFill>
                <a:latin typeface="Century Gothic" pitchFamily="34" charset="0"/>
              </a:rPr>
              <a:t>A noter</a:t>
            </a:r>
            <a:r>
              <a:rPr lang="fr-FR" sz="1050" b="1" dirty="0" smtClean="0">
                <a:solidFill>
                  <a:schemeClr val="bg1"/>
                </a:solidFill>
                <a:latin typeface="Century Gothic" pitchFamily="34" charset="0"/>
              </a:rPr>
              <a:t> : les </a:t>
            </a:r>
            <a:r>
              <a:rPr lang="fr-FR" sz="1050" b="1" dirty="0">
                <a:solidFill>
                  <a:schemeClr val="bg1"/>
                </a:solidFill>
                <a:latin typeface="Century Gothic" pitchFamily="34" charset="0"/>
              </a:rPr>
              <a:t>caractères </a:t>
            </a:r>
            <a:r>
              <a:rPr lang="fr-FR" sz="1050" b="1" u="sng" dirty="0">
                <a:solidFill>
                  <a:schemeClr val="bg1"/>
                </a:solidFill>
                <a:effectLst>
                  <a:outerShdw blurRad="38100" dist="38100" dir="2700000" algn="tl">
                    <a:srgbClr val="000000">
                      <a:alpha val="43137"/>
                    </a:srgbClr>
                  </a:outerShdw>
                </a:effectLst>
                <a:latin typeface="Century Gothic" pitchFamily="34" charset="0"/>
              </a:rPr>
              <a:t>gothiques</a:t>
            </a:r>
            <a:r>
              <a:rPr lang="fr-FR" sz="1050" b="1" dirty="0">
                <a:solidFill>
                  <a:schemeClr val="bg1"/>
                </a:solidFill>
                <a:latin typeface="Century Gothic" pitchFamily="34" charset="0"/>
              </a:rPr>
              <a:t> utilisés par les premiers typographes venus d'Allemagne furent remplacés par des caractères utilisés en Italie (</a:t>
            </a:r>
            <a:r>
              <a:rPr lang="fr-FR" sz="1050" b="1" u="sng" dirty="0">
                <a:solidFill>
                  <a:schemeClr val="bg1"/>
                </a:solidFill>
                <a:latin typeface="Century Gothic" pitchFamily="34" charset="0"/>
              </a:rPr>
              <a:t>l'italique</a:t>
            </a:r>
            <a:r>
              <a:rPr lang="fr-FR" sz="1050" b="1" dirty="0">
                <a:solidFill>
                  <a:schemeClr val="bg1"/>
                </a:solidFill>
                <a:latin typeface="Century Gothic" pitchFamily="34" charset="0"/>
              </a:rPr>
              <a:t>) ou inspirés les anciens caractères romains.</a:t>
            </a:r>
          </a:p>
        </p:txBody>
      </p:sp>
      <p:pic>
        <p:nvPicPr>
          <p:cNvPr id="24" name="Picture 4" descr="http://popolon.org/gblog2/wp-content/upload/Fleche_arrondie5.png"/>
          <p:cNvPicPr>
            <a:picLocks noChangeAspect="1" noChangeArrowheads="1"/>
          </p:cNvPicPr>
          <p:nvPr/>
        </p:nvPicPr>
        <p:blipFill>
          <a:blip r:embed="rId7" cstate="email">
            <a:clrChange>
              <a:clrFrom>
                <a:srgbClr val="FFFFFF"/>
              </a:clrFrom>
              <a:clrTo>
                <a:srgbClr val="FFFFFF">
                  <a:alpha val="0"/>
                </a:srgbClr>
              </a:clrTo>
            </a:clrChange>
            <a:duotone>
              <a:schemeClr val="accent6">
                <a:shade val="45000"/>
                <a:satMod val="135000"/>
              </a:schemeClr>
              <a:prstClr val="white"/>
            </a:duotone>
            <a:extLst>
              <a:ext uri="{BEBA8EAE-BF5A-486C-A8C5-ECC9F3942E4B}">
                <a14:imgProps xmlns:a14="http://schemas.microsoft.com/office/drawing/2010/main">
                  <a14:imgLayer r:embed="rId8">
                    <a14:imgEffect>
                      <a14:backgroundRemoval t="9524" b="89286" l="3390" r="96045"/>
                    </a14:imgEffect>
                  </a14:imgLayer>
                </a14:imgProps>
              </a:ext>
              <a:ext uri="{28A0092B-C50C-407E-A947-70E740481C1C}">
                <a14:useLocalDpi xmlns:a14="http://schemas.microsoft.com/office/drawing/2010/main"/>
              </a:ext>
            </a:extLst>
          </a:blip>
          <a:srcRect/>
          <a:stretch>
            <a:fillRect/>
          </a:stretch>
        </p:blipFill>
        <p:spPr bwMode="auto">
          <a:xfrm rot="20797303">
            <a:off x="5123282" y="2559287"/>
            <a:ext cx="1431190" cy="576064"/>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4" descr="http://popolon.org/gblog2/wp-content/upload/Fleche_arrondie5.png"/>
          <p:cNvPicPr>
            <a:picLocks noChangeAspect="1" noChangeArrowheads="1"/>
          </p:cNvPicPr>
          <p:nvPr/>
        </p:nvPicPr>
        <p:blipFill>
          <a:blip r:embed="rId7" cstate="email">
            <a:clrChange>
              <a:clrFrom>
                <a:srgbClr val="FFFFFF"/>
              </a:clrFrom>
              <a:clrTo>
                <a:srgbClr val="FFFFFF">
                  <a:alpha val="0"/>
                </a:srgbClr>
              </a:clrTo>
            </a:clrChange>
            <a:duotone>
              <a:schemeClr val="accent6">
                <a:shade val="45000"/>
                <a:satMod val="135000"/>
              </a:schemeClr>
              <a:prstClr val="white"/>
            </a:duotone>
            <a:extLst>
              <a:ext uri="{BEBA8EAE-BF5A-486C-A8C5-ECC9F3942E4B}">
                <a14:imgProps xmlns:a14="http://schemas.microsoft.com/office/drawing/2010/main">
                  <a14:imgLayer r:embed="rId8">
                    <a14:imgEffect>
                      <a14:backgroundRemoval t="9524" b="89286" l="3390" r="96045"/>
                    </a14:imgEffect>
                  </a14:imgLayer>
                </a14:imgProps>
              </a:ext>
              <a:ext uri="{28A0092B-C50C-407E-A947-70E740481C1C}">
                <a14:useLocalDpi xmlns:a14="http://schemas.microsoft.com/office/drawing/2010/main"/>
              </a:ext>
            </a:extLst>
          </a:blip>
          <a:srcRect/>
          <a:stretch>
            <a:fillRect/>
          </a:stretch>
        </p:blipFill>
        <p:spPr bwMode="auto">
          <a:xfrm rot="802697" flipV="1">
            <a:off x="5123282" y="3938707"/>
            <a:ext cx="1431190" cy="576064"/>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4" descr="http://popolon.org/gblog2/wp-content/upload/Fleche_arrondie5.png"/>
          <p:cNvPicPr>
            <a:picLocks noChangeAspect="1" noChangeArrowheads="1"/>
          </p:cNvPicPr>
          <p:nvPr/>
        </p:nvPicPr>
        <p:blipFill>
          <a:blip r:embed="rId7" cstate="email">
            <a:clrChange>
              <a:clrFrom>
                <a:srgbClr val="FFFFFF"/>
              </a:clrFrom>
              <a:clrTo>
                <a:srgbClr val="FFFFFF">
                  <a:alpha val="0"/>
                </a:srgbClr>
              </a:clrTo>
            </a:clrChange>
            <a:duotone>
              <a:schemeClr val="accent6">
                <a:shade val="45000"/>
                <a:satMod val="135000"/>
              </a:schemeClr>
              <a:prstClr val="white"/>
            </a:duotone>
            <a:extLst>
              <a:ext uri="{BEBA8EAE-BF5A-486C-A8C5-ECC9F3942E4B}">
                <a14:imgProps xmlns:a14="http://schemas.microsoft.com/office/drawing/2010/main">
                  <a14:imgLayer r:embed="rId8">
                    <a14:imgEffect>
                      <a14:backgroundRemoval t="9524" b="89286" l="3390" r="96045"/>
                    </a14:imgEffect>
                  </a14:imgLayer>
                </a14:imgProps>
              </a:ext>
              <a:ext uri="{28A0092B-C50C-407E-A947-70E740481C1C}">
                <a14:useLocalDpi xmlns:a14="http://schemas.microsoft.com/office/drawing/2010/main"/>
              </a:ext>
            </a:extLst>
          </a:blip>
          <a:srcRect/>
          <a:stretch>
            <a:fillRect/>
          </a:stretch>
        </p:blipFill>
        <p:spPr bwMode="auto">
          <a:xfrm rot="802697" flipH="1">
            <a:off x="2589528" y="2571745"/>
            <a:ext cx="1431190" cy="576064"/>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4" descr="http://popolon.org/gblog2/wp-content/upload/Fleche_arrondie5.png"/>
          <p:cNvPicPr>
            <a:picLocks noChangeAspect="1" noChangeArrowheads="1"/>
          </p:cNvPicPr>
          <p:nvPr/>
        </p:nvPicPr>
        <p:blipFill>
          <a:blip r:embed="rId7" cstate="email">
            <a:clrChange>
              <a:clrFrom>
                <a:srgbClr val="FFFFFF"/>
              </a:clrFrom>
              <a:clrTo>
                <a:srgbClr val="FFFFFF">
                  <a:alpha val="0"/>
                </a:srgbClr>
              </a:clrTo>
            </a:clrChange>
            <a:duotone>
              <a:schemeClr val="accent6">
                <a:shade val="45000"/>
                <a:satMod val="135000"/>
              </a:schemeClr>
              <a:prstClr val="white"/>
            </a:duotone>
            <a:extLst>
              <a:ext uri="{BEBA8EAE-BF5A-486C-A8C5-ECC9F3942E4B}">
                <a14:imgProps xmlns:a14="http://schemas.microsoft.com/office/drawing/2010/main">
                  <a14:imgLayer r:embed="rId8">
                    <a14:imgEffect>
                      <a14:backgroundRemoval t="9524" b="89286" l="3390" r="96045"/>
                    </a14:imgEffect>
                  </a14:imgLayer>
                </a14:imgProps>
              </a:ext>
              <a:ext uri="{28A0092B-C50C-407E-A947-70E740481C1C}">
                <a14:useLocalDpi xmlns:a14="http://schemas.microsoft.com/office/drawing/2010/main"/>
              </a:ext>
            </a:extLst>
          </a:blip>
          <a:srcRect/>
          <a:stretch>
            <a:fillRect/>
          </a:stretch>
        </p:blipFill>
        <p:spPr bwMode="auto">
          <a:xfrm rot="20797303" flipH="1" flipV="1">
            <a:off x="2589528" y="3939897"/>
            <a:ext cx="1431190" cy="576064"/>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4" descr="http://popolon.org/gblog2/wp-content/upload/Fleche_arrondie5.png"/>
          <p:cNvPicPr>
            <a:picLocks noChangeAspect="1" noChangeArrowheads="1"/>
          </p:cNvPicPr>
          <p:nvPr/>
        </p:nvPicPr>
        <p:blipFill>
          <a:blip r:embed="rId7" cstate="email">
            <a:clrChange>
              <a:clrFrom>
                <a:srgbClr val="FFFFFF"/>
              </a:clrFrom>
              <a:clrTo>
                <a:srgbClr val="FFFFFF">
                  <a:alpha val="0"/>
                </a:srgbClr>
              </a:clrTo>
            </a:clrChange>
            <a:duotone>
              <a:schemeClr val="accent6">
                <a:shade val="45000"/>
                <a:satMod val="135000"/>
              </a:schemeClr>
              <a:prstClr val="white"/>
            </a:duotone>
            <a:extLst>
              <a:ext uri="{BEBA8EAE-BF5A-486C-A8C5-ECC9F3942E4B}">
                <a14:imgProps xmlns:a14="http://schemas.microsoft.com/office/drawing/2010/main">
                  <a14:imgLayer r:embed="rId8">
                    <a14:imgEffect>
                      <a14:backgroundRemoval t="9524" b="89286" l="3390" r="96045"/>
                    </a14:imgEffect>
                  </a14:imgLayer>
                </a14:imgProps>
              </a:ext>
              <a:ext uri="{28A0092B-C50C-407E-A947-70E740481C1C}">
                <a14:useLocalDpi xmlns:a14="http://schemas.microsoft.com/office/drawing/2010/main"/>
              </a:ext>
            </a:extLst>
          </a:blip>
          <a:srcRect/>
          <a:stretch>
            <a:fillRect/>
          </a:stretch>
        </p:blipFill>
        <p:spPr bwMode="auto">
          <a:xfrm rot="3384370" flipH="1">
            <a:off x="3268135" y="1946573"/>
            <a:ext cx="1431190" cy="576064"/>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4" descr="http://popolon.org/gblog2/wp-content/upload/Fleche_arrondie5.png"/>
          <p:cNvPicPr>
            <a:picLocks noChangeAspect="1" noChangeArrowheads="1"/>
          </p:cNvPicPr>
          <p:nvPr/>
        </p:nvPicPr>
        <p:blipFill>
          <a:blip r:embed="rId7" cstate="email">
            <a:clrChange>
              <a:clrFrom>
                <a:srgbClr val="FFFFFF"/>
              </a:clrFrom>
              <a:clrTo>
                <a:srgbClr val="FFFFFF">
                  <a:alpha val="0"/>
                </a:srgbClr>
              </a:clrTo>
            </a:clrChange>
            <a:duotone>
              <a:schemeClr val="accent6">
                <a:shade val="45000"/>
                <a:satMod val="135000"/>
              </a:schemeClr>
              <a:prstClr val="white"/>
            </a:duotone>
            <a:extLst>
              <a:ext uri="{BEBA8EAE-BF5A-486C-A8C5-ECC9F3942E4B}">
                <a14:imgProps xmlns:a14="http://schemas.microsoft.com/office/drawing/2010/main">
                  <a14:imgLayer r:embed="rId8">
                    <a14:imgEffect>
                      <a14:backgroundRemoval t="9524" b="89286" l="3390" r="96045"/>
                    </a14:imgEffect>
                  </a14:imgLayer>
                </a14:imgProps>
              </a:ext>
              <a:ext uri="{28A0092B-C50C-407E-A947-70E740481C1C}">
                <a14:useLocalDpi xmlns:a14="http://schemas.microsoft.com/office/drawing/2010/main"/>
              </a:ext>
            </a:extLst>
          </a:blip>
          <a:srcRect/>
          <a:stretch>
            <a:fillRect/>
          </a:stretch>
        </p:blipFill>
        <p:spPr bwMode="auto">
          <a:xfrm rot="18215630">
            <a:off x="4300659" y="1946573"/>
            <a:ext cx="1431190" cy="576064"/>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4" descr="http://popolon.org/gblog2/wp-content/upload/Fleche_arrondie5.png"/>
          <p:cNvPicPr>
            <a:picLocks noChangeAspect="1" noChangeArrowheads="1"/>
          </p:cNvPicPr>
          <p:nvPr/>
        </p:nvPicPr>
        <p:blipFill>
          <a:blip r:embed="rId7" cstate="email">
            <a:clrChange>
              <a:clrFrom>
                <a:srgbClr val="FFFFFF"/>
              </a:clrFrom>
              <a:clrTo>
                <a:srgbClr val="FFFFFF">
                  <a:alpha val="0"/>
                </a:srgbClr>
              </a:clrTo>
            </a:clrChange>
            <a:duotone>
              <a:schemeClr val="accent6">
                <a:shade val="45000"/>
                <a:satMod val="135000"/>
              </a:schemeClr>
              <a:prstClr val="white"/>
            </a:duotone>
            <a:extLst>
              <a:ext uri="{BEBA8EAE-BF5A-486C-A8C5-ECC9F3942E4B}">
                <a14:imgProps xmlns:a14="http://schemas.microsoft.com/office/drawing/2010/main">
                  <a14:imgLayer r:embed="rId8">
                    <a14:imgEffect>
                      <a14:backgroundRemoval t="9524" b="89286" l="3390" r="96045"/>
                    </a14:imgEffect>
                  </a14:imgLayer>
                </a14:imgProps>
              </a:ext>
              <a:ext uri="{28A0092B-C50C-407E-A947-70E740481C1C}">
                <a14:useLocalDpi xmlns:a14="http://schemas.microsoft.com/office/drawing/2010/main"/>
              </a:ext>
            </a:extLst>
          </a:blip>
          <a:srcRect/>
          <a:stretch>
            <a:fillRect/>
          </a:stretch>
        </p:blipFill>
        <p:spPr bwMode="auto">
          <a:xfrm rot="18215630" flipH="1" flipV="1">
            <a:off x="3268135" y="4465577"/>
            <a:ext cx="1431190" cy="576064"/>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4" descr="http://popolon.org/gblog2/wp-content/upload/Fleche_arrondie5.png"/>
          <p:cNvPicPr>
            <a:picLocks noChangeAspect="1" noChangeArrowheads="1"/>
          </p:cNvPicPr>
          <p:nvPr/>
        </p:nvPicPr>
        <p:blipFill>
          <a:blip r:embed="rId7" cstate="email">
            <a:clrChange>
              <a:clrFrom>
                <a:srgbClr val="FFFFFF"/>
              </a:clrFrom>
              <a:clrTo>
                <a:srgbClr val="FFFFFF">
                  <a:alpha val="0"/>
                </a:srgbClr>
              </a:clrTo>
            </a:clrChange>
            <a:duotone>
              <a:schemeClr val="accent6">
                <a:shade val="45000"/>
                <a:satMod val="135000"/>
              </a:schemeClr>
              <a:prstClr val="white"/>
            </a:duotone>
            <a:extLst>
              <a:ext uri="{BEBA8EAE-BF5A-486C-A8C5-ECC9F3942E4B}">
                <a14:imgProps xmlns:a14="http://schemas.microsoft.com/office/drawing/2010/main">
                  <a14:imgLayer r:embed="rId8">
                    <a14:imgEffect>
                      <a14:backgroundRemoval t="9524" b="89286" l="3390" r="96045"/>
                    </a14:imgEffect>
                  </a14:imgLayer>
                </a14:imgProps>
              </a:ext>
              <a:ext uri="{28A0092B-C50C-407E-A947-70E740481C1C}">
                <a14:useLocalDpi xmlns:a14="http://schemas.microsoft.com/office/drawing/2010/main"/>
              </a:ext>
            </a:extLst>
          </a:blip>
          <a:srcRect/>
          <a:stretch>
            <a:fillRect/>
          </a:stretch>
        </p:blipFill>
        <p:spPr bwMode="auto">
          <a:xfrm rot="3384370" flipV="1">
            <a:off x="4301992" y="4465577"/>
            <a:ext cx="1431190" cy="576064"/>
          </a:xfrm>
          <a:prstGeom prst="rect">
            <a:avLst/>
          </a:prstGeom>
          <a:noFill/>
          <a:extLst>
            <a:ext uri="{909E8E84-426E-40DD-AFC4-6F175D3DCCD1}">
              <a14:hiddenFill xmlns:a14="http://schemas.microsoft.com/office/drawing/2010/main">
                <a:solidFill>
                  <a:srgbClr val="FFFFFF"/>
                </a:solidFill>
              </a14:hiddenFill>
            </a:ext>
          </a:extLst>
        </p:spPr>
      </p:pic>
      <p:sp>
        <p:nvSpPr>
          <p:cNvPr id="32" name="Ellipse 31"/>
          <p:cNvSpPr/>
          <p:nvPr/>
        </p:nvSpPr>
        <p:spPr>
          <a:xfrm>
            <a:off x="1829720" y="1072910"/>
            <a:ext cx="1584000" cy="972000"/>
          </a:xfrm>
          <a:prstGeom prst="ellipse">
            <a:avLst/>
          </a:prstGeom>
          <a:solidFill>
            <a:srgbClr val="FFCC99"/>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fr-FR" sz="1050" b="1" i="1" dirty="0" smtClean="0">
                <a:solidFill>
                  <a:schemeClr val="tx1"/>
                </a:solidFill>
                <a:latin typeface="Century Gothic" pitchFamily="34" charset="0"/>
              </a:rPr>
              <a:t>Diffusion rapide du renouveau culturel humaniste</a:t>
            </a:r>
            <a:endParaRPr lang="fr-FR" sz="1050" b="1" i="1" dirty="0">
              <a:solidFill>
                <a:schemeClr val="tx1"/>
              </a:solidFill>
              <a:latin typeface="Century Gothic" pitchFamily="34" charset="0"/>
            </a:endParaRPr>
          </a:p>
        </p:txBody>
      </p:sp>
      <p:sp>
        <p:nvSpPr>
          <p:cNvPr id="33" name="Ellipse 32"/>
          <p:cNvSpPr/>
          <p:nvPr/>
        </p:nvSpPr>
        <p:spPr>
          <a:xfrm>
            <a:off x="780766" y="2239199"/>
            <a:ext cx="1584000" cy="972000"/>
          </a:xfrm>
          <a:prstGeom prst="ellipse">
            <a:avLst/>
          </a:prstGeom>
          <a:solidFill>
            <a:srgbClr val="FFCC99"/>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fr-FR" sz="1050" b="1" i="1" dirty="0" smtClean="0">
                <a:solidFill>
                  <a:schemeClr val="tx1"/>
                </a:solidFill>
                <a:latin typeface="Century Gothic" pitchFamily="34" charset="0"/>
              </a:rPr>
              <a:t>Essor des sciences descriptives (anatomie, cartographie…)</a:t>
            </a:r>
            <a:endParaRPr lang="fr-FR" sz="1050" b="1" i="1" dirty="0">
              <a:solidFill>
                <a:schemeClr val="tx1"/>
              </a:solidFill>
              <a:latin typeface="Century Gothic" pitchFamily="34" charset="0"/>
            </a:endParaRPr>
          </a:p>
        </p:txBody>
      </p:sp>
      <p:sp>
        <p:nvSpPr>
          <p:cNvPr id="34" name="Ellipse 33"/>
          <p:cNvSpPr/>
          <p:nvPr/>
        </p:nvSpPr>
        <p:spPr>
          <a:xfrm>
            <a:off x="1829720" y="5224973"/>
            <a:ext cx="1584000" cy="972000"/>
          </a:xfrm>
          <a:prstGeom prst="ellipse">
            <a:avLst/>
          </a:prstGeom>
          <a:solidFill>
            <a:srgbClr val="FFCC99"/>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fr-FR" sz="1050" b="1" i="1" dirty="0" smtClean="0">
                <a:solidFill>
                  <a:schemeClr val="tx1"/>
                </a:solidFill>
                <a:latin typeface="Century Gothic" pitchFamily="34" charset="0"/>
              </a:rPr>
              <a:t>Promotion des langues vernaculaires (celles du peuple) </a:t>
            </a:r>
            <a:endParaRPr lang="fr-FR" sz="1050" b="1" i="1" dirty="0">
              <a:solidFill>
                <a:schemeClr val="tx1"/>
              </a:solidFill>
              <a:latin typeface="Century Gothic" pitchFamily="34" charset="0"/>
            </a:endParaRPr>
          </a:p>
        </p:txBody>
      </p:sp>
      <p:sp>
        <p:nvSpPr>
          <p:cNvPr id="35" name="Ellipse 34"/>
          <p:cNvSpPr/>
          <p:nvPr/>
        </p:nvSpPr>
        <p:spPr>
          <a:xfrm>
            <a:off x="780766" y="3838553"/>
            <a:ext cx="1584000" cy="972000"/>
          </a:xfrm>
          <a:prstGeom prst="ellipse">
            <a:avLst/>
          </a:prstGeom>
          <a:solidFill>
            <a:srgbClr val="FFCC99"/>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fr-FR" sz="1050" b="1" i="1" dirty="0" smtClean="0">
                <a:solidFill>
                  <a:schemeClr val="tx1"/>
                </a:solidFill>
                <a:latin typeface="Century Gothic" pitchFamily="34" charset="0"/>
              </a:rPr>
              <a:t>Diffusion du latin, langue véhiculaire des savants</a:t>
            </a:r>
            <a:endParaRPr lang="fr-FR" sz="1050" b="1" i="1" dirty="0">
              <a:solidFill>
                <a:schemeClr val="tx1"/>
              </a:solidFill>
              <a:latin typeface="Century Gothic" pitchFamily="34" charset="0"/>
            </a:endParaRPr>
          </a:p>
        </p:txBody>
      </p:sp>
      <p:sp>
        <p:nvSpPr>
          <p:cNvPr id="36" name="Ellipse 35"/>
          <p:cNvSpPr/>
          <p:nvPr/>
        </p:nvSpPr>
        <p:spPr>
          <a:xfrm>
            <a:off x="6719249" y="2239199"/>
            <a:ext cx="1584000" cy="972000"/>
          </a:xfrm>
          <a:prstGeom prst="ellipse">
            <a:avLst/>
          </a:prstGeom>
          <a:solidFill>
            <a:srgbClr val="FFCC99"/>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fr-FR" sz="1050" b="1" i="1" dirty="0" smtClean="0">
                <a:solidFill>
                  <a:schemeClr val="tx1"/>
                </a:solidFill>
                <a:latin typeface="Century Gothic" pitchFamily="34" charset="0"/>
              </a:rPr>
              <a:t>Processus d’uniformisation et de modernisation  du livre</a:t>
            </a:r>
            <a:endParaRPr lang="fr-FR" sz="1050" b="1" i="1" dirty="0">
              <a:solidFill>
                <a:schemeClr val="tx1"/>
              </a:solidFill>
              <a:latin typeface="Century Gothic" pitchFamily="34" charset="0"/>
            </a:endParaRPr>
          </a:p>
        </p:txBody>
      </p:sp>
      <p:sp>
        <p:nvSpPr>
          <p:cNvPr id="37" name="Ellipse 36"/>
          <p:cNvSpPr/>
          <p:nvPr/>
        </p:nvSpPr>
        <p:spPr>
          <a:xfrm>
            <a:off x="5543098" y="5224973"/>
            <a:ext cx="1584000" cy="972000"/>
          </a:xfrm>
          <a:prstGeom prst="ellipse">
            <a:avLst/>
          </a:prstGeom>
          <a:solidFill>
            <a:srgbClr val="FFCC99"/>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fr-FR" sz="1050" b="1" i="1" dirty="0" smtClean="0">
                <a:solidFill>
                  <a:schemeClr val="tx1"/>
                </a:solidFill>
                <a:latin typeface="Century Gothic" pitchFamily="34" charset="0"/>
              </a:rPr>
              <a:t>Diffusion des idées de la Réforme</a:t>
            </a:r>
            <a:endParaRPr lang="fr-FR" sz="1050" b="1" i="1" dirty="0">
              <a:solidFill>
                <a:schemeClr val="tx1"/>
              </a:solidFill>
              <a:latin typeface="Century Gothic" pitchFamily="34" charset="0"/>
            </a:endParaRPr>
          </a:p>
        </p:txBody>
      </p:sp>
      <p:sp>
        <p:nvSpPr>
          <p:cNvPr id="39" name="Rectangle 38"/>
          <p:cNvSpPr/>
          <p:nvPr/>
        </p:nvSpPr>
        <p:spPr>
          <a:xfrm>
            <a:off x="7197654" y="5116853"/>
            <a:ext cx="1910850" cy="1546577"/>
          </a:xfrm>
          <a:prstGeom prst="rect">
            <a:avLst/>
          </a:prstGeom>
          <a:solidFill>
            <a:schemeClr val="accent5">
              <a:lumMod val="50000"/>
            </a:schemeClr>
          </a:solidFill>
          <a:ln>
            <a:solidFill>
              <a:schemeClr val="bg1"/>
            </a:solidFill>
          </a:ln>
        </p:spPr>
        <p:txBody>
          <a:bodyPr wrap="square">
            <a:spAutoFit/>
          </a:bodyPr>
          <a:lstStyle/>
          <a:p>
            <a:pPr algn="ctr"/>
            <a:r>
              <a:rPr lang="fr-FR" sz="1050" b="1" dirty="0" smtClean="0">
                <a:solidFill>
                  <a:schemeClr val="bg1"/>
                </a:solidFill>
                <a:latin typeface="Century Gothic" pitchFamily="34" charset="0"/>
              </a:rPr>
              <a:t>A noter : L’imprimerie </a:t>
            </a:r>
            <a:r>
              <a:rPr lang="fr-FR" sz="1050" b="1" dirty="0">
                <a:solidFill>
                  <a:schemeClr val="bg1"/>
                </a:solidFill>
                <a:latin typeface="Century Gothic" pitchFamily="34" charset="0"/>
              </a:rPr>
              <a:t>déplace la communication de l’ouïe vers l’œil, de telle sorte que les informations visuelles sont multipliées et peuvent être parcellisées </a:t>
            </a:r>
            <a:r>
              <a:rPr lang="fr-FR" sz="1050" b="1" i="1" dirty="0">
                <a:solidFill>
                  <a:schemeClr val="bg1"/>
                </a:solidFill>
                <a:latin typeface="Century Gothic" pitchFamily="34" charset="0"/>
              </a:rPr>
              <a:t>(Herbert Marshall </a:t>
            </a:r>
            <a:r>
              <a:rPr lang="fr-FR" sz="1050" b="1" i="1" dirty="0" err="1" smtClean="0">
                <a:solidFill>
                  <a:schemeClr val="bg1"/>
                </a:solidFill>
                <a:latin typeface="Century Gothic" pitchFamily="34" charset="0"/>
              </a:rPr>
              <a:t>McLuhan</a:t>
            </a:r>
            <a:r>
              <a:rPr lang="fr-FR" sz="1050" b="1" i="1" dirty="0" smtClean="0">
                <a:solidFill>
                  <a:schemeClr val="bg1"/>
                </a:solidFill>
                <a:latin typeface="Century Gothic" pitchFamily="34" charset="0"/>
              </a:rPr>
              <a:t>)</a:t>
            </a:r>
            <a:endParaRPr lang="fr-FR" sz="1050" b="1" i="1" dirty="0">
              <a:solidFill>
                <a:schemeClr val="bg1"/>
              </a:solidFill>
              <a:latin typeface="Century Gothic" pitchFamily="34" charset="0"/>
            </a:endParaRPr>
          </a:p>
        </p:txBody>
      </p:sp>
      <p:sp>
        <p:nvSpPr>
          <p:cNvPr id="40" name="Ellipse 39"/>
          <p:cNvSpPr/>
          <p:nvPr/>
        </p:nvSpPr>
        <p:spPr>
          <a:xfrm>
            <a:off x="6719249" y="3838553"/>
            <a:ext cx="1584000" cy="972000"/>
          </a:xfrm>
          <a:prstGeom prst="ellipse">
            <a:avLst/>
          </a:prstGeom>
          <a:solidFill>
            <a:srgbClr val="FFCC99"/>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fr-FR" sz="1050" b="1" i="1" dirty="0" smtClean="0">
                <a:solidFill>
                  <a:schemeClr val="tx1"/>
                </a:solidFill>
                <a:latin typeface="Century Gothic" pitchFamily="34" charset="0"/>
              </a:rPr>
              <a:t>Naissance d’ </a:t>
            </a:r>
            <a:r>
              <a:rPr lang="fr-FR" sz="1050" b="1" i="1" dirty="0">
                <a:solidFill>
                  <a:schemeClr val="tx1"/>
                </a:solidFill>
                <a:latin typeface="Century Gothic" pitchFamily="34" charset="0"/>
              </a:rPr>
              <a:t>un secteur éditorial </a:t>
            </a:r>
            <a:r>
              <a:rPr lang="fr-FR" sz="1050" b="1" i="1" dirty="0" smtClean="0">
                <a:solidFill>
                  <a:schemeClr val="tx1"/>
                </a:solidFill>
                <a:latin typeface="Century Gothic" pitchFamily="34" charset="0"/>
              </a:rPr>
              <a:t>neuf, brasseur de capitaux.</a:t>
            </a:r>
            <a:endParaRPr lang="fr-FR" sz="1050" b="1" i="1" dirty="0">
              <a:solidFill>
                <a:schemeClr val="tx1"/>
              </a:solidFill>
              <a:latin typeface="Century Gothic" pitchFamily="34" charset="0"/>
            </a:endParaRPr>
          </a:p>
        </p:txBody>
      </p:sp>
      <p:sp>
        <p:nvSpPr>
          <p:cNvPr id="41" name="Ellipse 40"/>
          <p:cNvSpPr/>
          <p:nvPr/>
        </p:nvSpPr>
        <p:spPr>
          <a:xfrm>
            <a:off x="5543454" y="1072910"/>
            <a:ext cx="1836000" cy="972000"/>
          </a:xfrm>
          <a:prstGeom prst="ellipse">
            <a:avLst/>
          </a:prstGeom>
          <a:solidFill>
            <a:srgbClr val="FFCC99"/>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fr-FR" sz="1050" b="1" i="1" dirty="0" smtClean="0">
                <a:solidFill>
                  <a:schemeClr val="tx1"/>
                </a:solidFill>
                <a:latin typeface="Century Gothic" pitchFamily="34" charset="0"/>
              </a:rPr>
              <a:t>Renouveau intellectuel qui fait naître de nouvelles mentalités</a:t>
            </a:r>
            <a:endParaRPr lang="fr-FR" sz="1050" b="1" i="1" dirty="0">
              <a:solidFill>
                <a:schemeClr val="tx1"/>
              </a:solidFill>
              <a:latin typeface="Century Gothic" pitchFamily="34" charset="0"/>
            </a:endParaRPr>
          </a:p>
        </p:txBody>
      </p:sp>
      <p:sp>
        <p:nvSpPr>
          <p:cNvPr id="38" name="Ellipse 37"/>
          <p:cNvSpPr/>
          <p:nvPr/>
        </p:nvSpPr>
        <p:spPr>
          <a:xfrm>
            <a:off x="3743908" y="2747847"/>
            <a:ext cx="1656184" cy="1584176"/>
          </a:xfrm>
          <a:prstGeom prst="ellipse">
            <a:avLst/>
          </a:prstGeom>
          <a:solidFill>
            <a:schemeClr val="tx1"/>
          </a:solidFill>
          <a:ln>
            <a:solidFill>
              <a:schemeClr val="bg1"/>
            </a:solidFill>
          </a:ln>
        </p:spPr>
        <p:style>
          <a:lnRef idx="1">
            <a:schemeClr val="accent2"/>
          </a:lnRef>
          <a:fillRef idx="3">
            <a:schemeClr val="accent2"/>
          </a:fillRef>
          <a:effectRef idx="2">
            <a:schemeClr val="accent2"/>
          </a:effectRef>
          <a:fontRef idx="minor">
            <a:schemeClr val="lt1"/>
          </a:fontRef>
        </p:style>
        <p:txBody>
          <a:bodyPr lIns="0" rIns="0" rtlCol="0" anchor="ctr"/>
          <a:lstStyle/>
          <a:p>
            <a:pPr algn="ctr"/>
            <a:r>
              <a:rPr lang="fr-FR" sz="1200" b="1" cap="small" dirty="0" smtClean="0">
                <a:solidFill>
                  <a:schemeClr val="bg1"/>
                </a:solidFill>
                <a:effectLst>
                  <a:outerShdw blurRad="38100" dist="38100" dir="2700000" algn="tl">
                    <a:srgbClr val="000000">
                      <a:alpha val="43137"/>
                    </a:srgbClr>
                  </a:outerShdw>
                </a:effectLst>
                <a:latin typeface="Century Gothic" pitchFamily="34" charset="0"/>
              </a:rPr>
              <a:t>Pourquoi peut-on parler de révolution ?</a:t>
            </a:r>
            <a:endParaRPr lang="fr-FR" sz="1200" b="1" cap="small" dirty="0">
              <a:solidFill>
                <a:schemeClr val="bg1"/>
              </a:solidFill>
              <a:latin typeface="Century Gothic" pitchFamily="34" charset="0"/>
            </a:endParaRPr>
          </a:p>
        </p:txBody>
      </p:sp>
      <p:sp>
        <p:nvSpPr>
          <p:cNvPr id="42" name="ZoneTexte 41"/>
          <p:cNvSpPr txBox="1"/>
          <p:nvPr/>
        </p:nvSpPr>
        <p:spPr>
          <a:xfrm>
            <a:off x="93972" y="882481"/>
            <a:ext cx="1656000" cy="1261884"/>
          </a:xfrm>
          <a:prstGeom prst="rect">
            <a:avLst/>
          </a:prstGeom>
          <a:solidFill>
            <a:srgbClr val="B2B2B2"/>
          </a:solidFill>
        </p:spPr>
        <p:txBody>
          <a:bodyPr wrap="square" rtlCol="0">
            <a:spAutoFit/>
          </a:bodyPr>
          <a:lstStyle/>
          <a:p>
            <a:pPr algn="ctr"/>
            <a:r>
              <a:rPr lang="fr-FR" sz="950" b="1" dirty="0" smtClean="0">
                <a:latin typeface="Century Gothic" pitchFamily="34" charset="0"/>
              </a:rPr>
              <a:t>Consigne </a:t>
            </a:r>
            <a:endParaRPr lang="fr-FR" sz="950" b="1" dirty="0">
              <a:latin typeface="Century Gothic" pitchFamily="34" charset="0"/>
            </a:endParaRPr>
          </a:p>
          <a:p>
            <a:pPr algn="ctr"/>
            <a:r>
              <a:rPr lang="fr-FR" sz="950" dirty="0" smtClean="0">
                <a:latin typeface="Century Gothic" pitchFamily="34" charset="0"/>
              </a:rPr>
              <a:t>Complète l’organigramme à partir du travail réalisé précédemment, des apports de la vidéo et des explications orales de ton professeur</a:t>
            </a:r>
          </a:p>
        </p:txBody>
      </p:sp>
    </p:spTree>
    <p:extLst>
      <p:ext uri="{BB962C8B-B14F-4D97-AF65-F5344CB8AC3E}">
        <p14:creationId xmlns:p14="http://schemas.microsoft.com/office/powerpoint/2010/main" val="290894976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13">
                                            <p:bg/>
                                          </p:spTgt>
                                        </p:tgtEl>
                                        <p:attrNameLst>
                                          <p:attrName>style.visibility</p:attrName>
                                        </p:attrNameLst>
                                      </p:cBhvr>
                                      <p:to>
                                        <p:strVal val="visible"/>
                                      </p:to>
                                    </p:set>
                                    <p:animEffect transition="in" filter="wipe(left)">
                                      <p:cBhvr>
                                        <p:cTn id="15" dur="1000"/>
                                        <p:tgtEl>
                                          <p:spTgt spid="13">
                                            <p:bg/>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13">
                                            <p:txEl>
                                              <p:pRg st="0" end="0"/>
                                            </p:txEl>
                                          </p:spTgt>
                                        </p:tgtEl>
                                        <p:attrNameLst>
                                          <p:attrName>style.visibility</p:attrName>
                                        </p:attrNameLst>
                                      </p:cBhvr>
                                      <p:to>
                                        <p:strVal val="visible"/>
                                      </p:to>
                                    </p:set>
                                    <p:animEffect transition="in" filter="wipe(left)">
                                      <p:cBhvr>
                                        <p:cTn id="20" dur="1000"/>
                                        <p:tgtEl>
                                          <p:spTgt spid="13">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13">
                                            <p:txEl>
                                              <p:pRg st="1" end="1"/>
                                            </p:txEl>
                                          </p:spTgt>
                                        </p:tgtEl>
                                        <p:attrNameLst>
                                          <p:attrName>style.visibility</p:attrName>
                                        </p:attrNameLst>
                                      </p:cBhvr>
                                      <p:to>
                                        <p:strVal val="visible"/>
                                      </p:to>
                                    </p:set>
                                    <p:animEffect transition="in" filter="wipe(left)">
                                      <p:cBhvr>
                                        <p:cTn id="25" dur="1000"/>
                                        <p:tgtEl>
                                          <p:spTgt spid="13">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31" presetClass="entr" presetSubtype="0" fill="hold" nodeType="clickEffect">
                                  <p:stCondLst>
                                    <p:cond delay="0"/>
                                  </p:stCondLst>
                                  <p:childTnLst>
                                    <p:set>
                                      <p:cBhvr>
                                        <p:cTn id="29" dur="1" fill="hold">
                                          <p:stCondLst>
                                            <p:cond delay="0"/>
                                          </p:stCondLst>
                                        </p:cTn>
                                        <p:tgtEl>
                                          <p:spTgt spid="18"/>
                                        </p:tgtEl>
                                        <p:attrNameLst>
                                          <p:attrName>style.visibility</p:attrName>
                                        </p:attrNameLst>
                                      </p:cBhvr>
                                      <p:to>
                                        <p:strVal val="visible"/>
                                      </p:to>
                                    </p:set>
                                    <p:anim calcmode="lin" valueType="num">
                                      <p:cBhvr>
                                        <p:cTn id="30" dur="1000" fill="hold"/>
                                        <p:tgtEl>
                                          <p:spTgt spid="18"/>
                                        </p:tgtEl>
                                        <p:attrNameLst>
                                          <p:attrName>ppt_w</p:attrName>
                                        </p:attrNameLst>
                                      </p:cBhvr>
                                      <p:tavLst>
                                        <p:tav tm="0">
                                          <p:val>
                                            <p:fltVal val="0"/>
                                          </p:val>
                                        </p:tav>
                                        <p:tav tm="100000">
                                          <p:val>
                                            <p:strVal val="#ppt_w"/>
                                          </p:val>
                                        </p:tav>
                                      </p:tavLst>
                                    </p:anim>
                                    <p:anim calcmode="lin" valueType="num">
                                      <p:cBhvr>
                                        <p:cTn id="31" dur="1000" fill="hold"/>
                                        <p:tgtEl>
                                          <p:spTgt spid="18"/>
                                        </p:tgtEl>
                                        <p:attrNameLst>
                                          <p:attrName>ppt_h</p:attrName>
                                        </p:attrNameLst>
                                      </p:cBhvr>
                                      <p:tavLst>
                                        <p:tav tm="0">
                                          <p:val>
                                            <p:fltVal val="0"/>
                                          </p:val>
                                        </p:tav>
                                        <p:tav tm="100000">
                                          <p:val>
                                            <p:strVal val="#ppt_h"/>
                                          </p:val>
                                        </p:tav>
                                      </p:tavLst>
                                    </p:anim>
                                    <p:anim calcmode="lin" valueType="num">
                                      <p:cBhvr>
                                        <p:cTn id="32" dur="1000" fill="hold"/>
                                        <p:tgtEl>
                                          <p:spTgt spid="18"/>
                                        </p:tgtEl>
                                        <p:attrNameLst>
                                          <p:attrName>style.rotation</p:attrName>
                                        </p:attrNameLst>
                                      </p:cBhvr>
                                      <p:tavLst>
                                        <p:tav tm="0">
                                          <p:val>
                                            <p:fltVal val="90"/>
                                          </p:val>
                                        </p:tav>
                                        <p:tav tm="100000">
                                          <p:val>
                                            <p:fltVal val="0"/>
                                          </p:val>
                                        </p:tav>
                                      </p:tavLst>
                                    </p:anim>
                                    <p:animEffect transition="in" filter="fade">
                                      <p:cBhvr>
                                        <p:cTn id="33" dur="1000"/>
                                        <p:tgtEl>
                                          <p:spTgt spid="18"/>
                                        </p:tgtEl>
                                      </p:cBhvr>
                                    </p:animEffect>
                                  </p:childTnLst>
                                </p:cTn>
                              </p:par>
                            </p:childTnLst>
                          </p:cTn>
                        </p:par>
                      </p:childTnLst>
                    </p:cTn>
                  </p:par>
                  <p:par>
                    <p:cTn id="34" fill="hold">
                      <p:stCondLst>
                        <p:cond delay="indefinite"/>
                      </p:stCondLst>
                      <p:childTnLst>
                        <p:par>
                          <p:cTn id="35" fill="hold">
                            <p:stCondLst>
                              <p:cond delay="0"/>
                            </p:stCondLst>
                            <p:childTnLst>
                              <p:par>
                                <p:cTn id="36" presetID="31" presetClass="entr" presetSubtype="0" fill="hold" nodeType="click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1000" fill="hold"/>
                                        <p:tgtEl>
                                          <p:spTgt spid="19"/>
                                        </p:tgtEl>
                                        <p:attrNameLst>
                                          <p:attrName>ppt_w</p:attrName>
                                        </p:attrNameLst>
                                      </p:cBhvr>
                                      <p:tavLst>
                                        <p:tav tm="0">
                                          <p:val>
                                            <p:fltVal val="0"/>
                                          </p:val>
                                        </p:tav>
                                        <p:tav tm="100000">
                                          <p:val>
                                            <p:strVal val="#ppt_w"/>
                                          </p:val>
                                        </p:tav>
                                      </p:tavLst>
                                    </p:anim>
                                    <p:anim calcmode="lin" valueType="num">
                                      <p:cBhvr>
                                        <p:cTn id="39" dur="1000" fill="hold"/>
                                        <p:tgtEl>
                                          <p:spTgt spid="19"/>
                                        </p:tgtEl>
                                        <p:attrNameLst>
                                          <p:attrName>ppt_h</p:attrName>
                                        </p:attrNameLst>
                                      </p:cBhvr>
                                      <p:tavLst>
                                        <p:tav tm="0">
                                          <p:val>
                                            <p:fltVal val="0"/>
                                          </p:val>
                                        </p:tav>
                                        <p:tav tm="100000">
                                          <p:val>
                                            <p:strVal val="#ppt_h"/>
                                          </p:val>
                                        </p:tav>
                                      </p:tavLst>
                                    </p:anim>
                                    <p:anim calcmode="lin" valueType="num">
                                      <p:cBhvr>
                                        <p:cTn id="40" dur="1000" fill="hold"/>
                                        <p:tgtEl>
                                          <p:spTgt spid="19"/>
                                        </p:tgtEl>
                                        <p:attrNameLst>
                                          <p:attrName>style.rotation</p:attrName>
                                        </p:attrNameLst>
                                      </p:cBhvr>
                                      <p:tavLst>
                                        <p:tav tm="0">
                                          <p:val>
                                            <p:fltVal val="90"/>
                                          </p:val>
                                        </p:tav>
                                        <p:tav tm="100000">
                                          <p:val>
                                            <p:fltVal val="0"/>
                                          </p:val>
                                        </p:tav>
                                      </p:tavLst>
                                    </p:anim>
                                    <p:animEffect transition="in" filter="fade">
                                      <p:cBhvr>
                                        <p:cTn id="41" dur="1000"/>
                                        <p:tgtEl>
                                          <p:spTgt spid="19"/>
                                        </p:tgtEl>
                                      </p:cBhvr>
                                    </p:animEffect>
                                  </p:childTnLst>
                                </p:cTn>
                              </p:par>
                            </p:childTnLst>
                          </p:cTn>
                        </p:par>
                      </p:childTnLst>
                    </p:cTn>
                  </p:par>
                  <p:par>
                    <p:cTn id="42" fill="hold">
                      <p:stCondLst>
                        <p:cond delay="indefinite"/>
                      </p:stCondLst>
                      <p:childTnLst>
                        <p:par>
                          <p:cTn id="43" fill="hold">
                            <p:stCondLst>
                              <p:cond delay="0"/>
                            </p:stCondLst>
                            <p:childTnLst>
                              <p:par>
                                <p:cTn id="44" presetID="53" presetClass="entr" presetSubtype="0" fill="hold" grpId="0" nodeType="click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childTnLst>
                          </p:cTn>
                        </p:par>
                      </p:childTnLst>
                    </p:cTn>
                  </p:par>
                  <p:par>
                    <p:cTn id="49" fill="hold">
                      <p:stCondLst>
                        <p:cond delay="indefinite"/>
                      </p:stCondLst>
                      <p:childTnLst>
                        <p:par>
                          <p:cTn id="50" fill="hold">
                            <p:stCondLst>
                              <p:cond delay="0"/>
                            </p:stCondLst>
                            <p:childTnLst>
                              <p:par>
                                <p:cTn id="51" presetID="53" presetClass="entr" presetSubtype="0" fill="hold" grpId="0" nodeType="click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animEffect transition="in" filter="fade">
                                      <p:cBhvr>
                                        <p:cTn id="55" dur="500"/>
                                        <p:tgtEl>
                                          <p:spTgt spid="21"/>
                                        </p:tgtEl>
                                      </p:cBhvr>
                                    </p:animEffect>
                                  </p:childTnLst>
                                </p:cTn>
                              </p:par>
                            </p:childTnLst>
                          </p:cTn>
                        </p:par>
                        <p:par>
                          <p:cTn id="56" fill="hold">
                            <p:stCondLst>
                              <p:cond delay="500"/>
                            </p:stCondLst>
                            <p:childTnLst>
                              <p:par>
                                <p:cTn id="57" presetID="35" presetClass="path" presetSubtype="0" accel="50000" decel="50000" fill="hold" grpId="2" nodeType="afterEffect">
                                  <p:stCondLst>
                                    <p:cond delay="0"/>
                                  </p:stCondLst>
                                  <p:childTnLst>
                                    <p:animMotion origin="layout" path="M 0 0 L -0.25 0 E" pathEditMode="relative" ptsTypes="">
                                      <p:cBhvr>
                                        <p:cTn id="58" dur="2000" fill="hold"/>
                                        <p:tgtEl>
                                          <p:spTgt spid="13">
                                            <p:bg/>
                                          </p:spTgt>
                                        </p:tgtEl>
                                        <p:attrNameLst>
                                          <p:attrName>ppt_x</p:attrName>
                                          <p:attrName>ppt_y</p:attrName>
                                        </p:attrNameLst>
                                      </p:cBhvr>
                                    </p:animMotion>
                                  </p:childTnLst>
                                </p:cTn>
                              </p:par>
                              <p:par>
                                <p:cTn id="59" presetID="35" presetClass="path" presetSubtype="0" accel="50000" decel="50000" fill="hold" grpId="2" nodeType="withEffect">
                                  <p:stCondLst>
                                    <p:cond delay="0"/>
                                  </p:stCondLst>
                                  <p:childTnLst>
                                    <p:animMotion origin="layout" path="M 0 0 L -0.25 0 E" pathEditMode="relative" ptsTypes="">
                                      <p:cBhvr>
                                        <p:cTn id="60" dur="2000" fill="hold"/>
                                        <p:tgtEl>
                                          <p:spTgt spid="13">
                                            <p:txEl>
                                              <p:pRg st="0" end="0"/>
                                            </p:txEl>
                                          </p:spTgt>
                                        </p:tgtEl>
                                        <p:attrNameLst>
                                          <p:attrName>ppt_x</p:attrName>
                                          <p:attrName>ppt_y</p:attrName>
                                        </p:attrNameLst>
                                      </p:cBhvr>
                                    </p:animMotion>
                                  </p:childTnLst>
                                </p:cTn>
                              </p:par>
                              <p:par>
                                <p:cTn id="61" presetID="35" presetClass="path" presetSubtype="0" accel="50000" decel="50000" fill="hold" grpId="2" nodeType="withEffect">
                                  <p:stCondLst>
                                    <p:cond delay="0"/>
                                  </p:stCondLst>
                                  <p:childTnLst>
                                    <p:animMotion origin="layout" path="M 0 0 L -0.25 0 E" pathEditMode="relative" ptsTypes="">
                                      <p:cBhvr>
                                        <p:cTn id="62" dur="2000" fill="hold"/>
                                        <p:tgtEl>
                                          <p:spTgt spid="13">
                                            <p:txEl>
                                              <p:pRg st="1" end="1"/>
                                            </p:txEl>
                                          </p:spTgt>
                                        </p:tgtEl>
                                        <p:attrNameLst>
                                          <p:attrName>ppt_x</p:attrName>
                                          <p:attrName>ppt_y</p:attrName>
                                        </p:attrNameLst>
                                      </p:cBhvr>
                                    </p:animMotion>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grpId="0" nodeType="clickEffect">
                                  <p:stCondLst>
                                    <p:cond delay="0"/>
                                  </p:stCondLst>
                                  <p:childTnLst>
                                    <p:set>
                                      <p:cBhvr>
                                        <p:cTn id="66" dur="1" fill="hold">
                                          <p:stCondLst>
                                            <p:cond delay="0"/>
                                          </p:stCondLst>
                                        </p:cTn>
                                        <p:tgtEl>
                                          <p:spTgt spid="22">
                                            <p:bg/>
                                          </p:spTgt>
                                        </p:tgtEl>
                                        <p:attrNameLst>
                                          <p:attrName>style.visibility</p:attrName>
                                        </p:attrNameLst>
                                      </p:cBhvr>
                                      <p:to>
                                        <p:strVal val="visible"/>
                                      </p:to>
                                    </p:set>
                                    <p:animEffect transition="in" filter="wipe(left)">
                                      <p:cBhvr>
                                        <p:cTn id="67" dur="1000"/>
                                        <p:tgtEl>
                                          <p:spTgt spid="22">
                                            <p:bg/>
                                          </p:spTgt>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grpId="0" nodeType="clickEffect">
                                  <p:stCondLst>
                                    <p:cond delay="0"/>
                                  </p:stCondLst>
                                  <p:childTnLst>
                                    <p:set>
                                      <p:cBhvr>
                                        <p:cTn id="71" dur="1" fill="hold">
                                          <p:stCondLst>
                                            <p:cond delay="0"/>
                                          </p:stCondLst>
                                        </p:cTn>
                                        <p:tgtEl>
                                          <p:spTgt spid="22">
                                            <p:txEl>
                                              <p:pRg st="0" end="0"/>
                                            </p:txEl>
                                          </p:spTgt>
                                        </p:tgtEl>
                                        <p:attrNameLst>
                                          <p:attrName>style.visibility</p:attrName>
                                        </p:attrNameLst>
                                      </p:cBhvr>
                                      <p:to>
                                        <p:strVal val="visible"/>
                                      </p:to>
                                    </p:set>
                                    <p:animEffect transition="in" filter="wipe(left)">
                                      <p:cBhvr>
                                        <p:cTn id="72" dur="1000"/>
                                        <p:tgtEl>
                                          <p:spTgt spid="22">
                                            <p:txEl>
                                              <p:pRg st="0" end="0"/>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53" presetClass="exit" presetSubtype="32" fill="hold" nodeType="clickEffect">
                                  <p:stCondLst>
                                    <p:cond delay="0"/>
                                  </p:stCondLst>
                                  <p:childTnLst>
                                    <p:anim calcmode="lin" valueType="num">
                                      <p:cBhvr>
                                        <p:cTn id="76" dur="500"/>
                                        <p:tgtEl>
                                          <p:spTgt spid="19"/>
                                        </p:tgtEl>
                                        <p:attrNameLst>
                                          <p:attrName>ppt_w</p:attrName>
                                        </p:attrNameLst>
                                      </p:cBhvr>
                                      <p:tavLst>
                                        <p:tav tm="0">
                                          <p:val>
                                            <p:strVal val="ppt_w"/>
                                          </p:val>
                                        </p:tav>
                                        <p:tav tm="100000">
                                          <p:val>
                                            <p:fltVal val="0"/>
                                          </p:val>
                                        </p:tav>
                                      </p:tavLst>
                                    </p:anim>
                                    <p:anim calcmode="lin" valueType="num">
                                      <p:cBhvr>
                                        <p:cTn id="77" dur="500"/>
                                        <p:tgtEl>
                                          <p:spTgt spid="19"/>
                                        </p:tgtEl>
                                        <p:attrNameLst>
                                          <p:attrName>ppt_h</p:attrName>
                                        </p:attrNameLst>
                                      </p:cBhvr>
                                      <p:tavLst>
                                        <p:tav tm="0">
                                          <p:val>
                                            <p:strVal val="ppt_h"/>
                                          </p:val>
                                        </p:tav>
                                        <p:tav tm="100000">
                                          <p:val>
                                            <p:fltVal val="0"/>
                                          </p:val>
                                        </p:tav>
                                      </p:tavLst>
                                    </p:anim>
                                    <p:animEffect transition="out" filter="fade">
                                      <p:cBhvr>
                                        <p:cTn id="78" dur="500"/>
                                        <p:tgtEl>
                                          <p:spTgt spid="19"/>
                                        </p:tgtEl>
                                      </p:cBhvr>
                                    </p:animEffect>
                                    <p:set>
                                      <p:cBhvr>
                                        <p:cTn id="79" dur="1" fill="hold">
                                          <p:stCondLst>
                                            <p:cond delay="499"/>
                                          </p:stCondLst>
                                        </p:cTn>
                                        <p:tgtEl>
                                          <p:spTgt spid="19"/>
                                        </p:tgtEl>
                                        <p:attrNameLst>
                                          <p:attrName>style.visibility</p:attrName>
                                        </p:attrNameLst>
                                      </p:cBhvr>
                                      <p:to>
                                        <p:strVal val="hidden"/>
                                      </p:to>
                                    </p:set>
                                  </p:childTnLst>
                                </p:cTn>
                              </p:par>
                              <p:par>
                                <p:cTn id="80" presetID="53" presetClass="exit" presetSubtype="32" fill="hold" grpId="1" nodeType="withEffect">
                                  <p:stCondLst>
                                    <p:cond delay="0"/>
                                  </p:stCondLst>
                                  <p:childTnLst>
                                    <p:anim calcmode="lin" valueType="num">
                                      <p:cBhvr>
                                        <p:cTn id="81" dur="500"/>
                                        <p:tgtEl>
                                          <p:spTgt spid="21"/>
                                        </p:tgtEl>
                                        <p:attrNameLst>
                                          <p:attrName>ppt_w</p:attrName>
                                        </p:attrNameLst>
                                      </p:cBhvr>
                                      <p:tavLst>
                                        <p:tav tm="0">
                                          <p:val>
                                            <p:strVal val="ppt_w"/>
                                          </p:val>
                                        </p:tav>
                                        <p:tav tm="100000">
                                          <p:val>
                                            <p:fltVal val="0"/>
                                          </p:val>
                                        </p:tav>
                                      </p:tavLst>
                                    </p:anim>
                                    <p:anim calcmode="lin" valueType="num">
                                      <p:cBhvr>
                                        <p:cTn id="82" dur="500"/>
                                        <p:tgtEl>
                                          <p:spTgt spid="21"/>
                                        </p:tgtEl>
                                        <p:attrNameLst>
                                          <p:attrName>ppt_h</p:attrName>
                                        </p:attrNameLst>
                                      </p:cBhvr>
                                      <p:tavLst>
                                        <p:tav tm="0">
                                          <p:val>
                                            <p:strVal val="ppt_h"/>
                                          </p:val>
                                        </p:tav>
                                        <p:tav tm="100000">
                                          <p:val>
                                            <p:fltVal val="0"/>
                                          </p:val>
                                        </p:tav>
                                      </p:tavLst>
                                    </p:anim>
                                    <p:animEffect transition="out" filter="fade">
                                      <p:cBhvr>
                                        <p:cTn id="83" dur="500"/>
                                        <p:tgtEl>
                                          <p:spTgt spid="21"/>
                                        </p:tgtEl>
                                      </p:cBhvr>
                                    </p:animEffect>
                                    <p:set>
                                      <p:cBhvr>
                                        <p:cTn id="84" dur="1" fill="hold">
                                          <p:stCondLst>
                                            <p:cond delay="499"/>
                                          </p:stCondLst>
                                        </p:cTn>
                                        <p:tgtEl>
                                          <p:spTgt spid="21"/>
                                        </p:tgtEl>
                                        <p:attrNameLst>
                                          <p:attrName>style.visibility</p:attrName>
                                        </p:attrNameLst>
                                      </p:cBhvr>
                                      <p:to>
                                        <p:strVal val="hidden"/>
                                      </p:to>
                                    </p:set>
                                  </p:childTnLst>
                                </p:cTn>
                              </p:par>
                              <p:par>
                                <p:cTn id="85" presetID="53" presetClass="exit" presetSubtype="32" fill="hold" nodeType="withEffect">
                                  <p:stCondLst>
                                    <p:cond delay="0"/>
                                  </p:stCondLst>
                                  <p:childTnLst>
                                    <p:anim calcmode="lin" valueType="num">
                                      <p:cBhvr>
                                        <p:cTn id="86" dur="500"/>
                                        <p:tgtEl>
                                          <p:spTgt spid="18"/>
                                        </p:tgtEl>
                                        <p:attrNameLst>
                                          <p:attrName>ppt_w</p:attrName>
                                        </p:attrNameLst>
                                      </p:cBhvr>
                                      <p:tavLst>
                                        <p:tav tm="0">
                                          <p:val>
                                            <p:strVal val="ppt_w"/>
                                          </p:val>
                                        </p:tav>
                                        <p:tav tm="100000">
                                          <p:val>
                                            <p:fltVal val="0"/>
                                          </p:val>
                                        </p:tav>
                                      </p:tavLst>
                                    </p:anim>
                                    <p:anim calcmode="lin" valueType="num">
                                      <p:cBhvr>
                                        <p:cTn id="87" dur="500"/>
                                        <p:tgtEl>
                                          <p:spTgt spid="18"/>
                                        </p:tgtEl>
                                        <p:attrNameLst>
                                          <p:attrName>ppt_h</p:attrName>
                                        </p:attrNameLst>
                                      </p:cBhvr>
                                      <p:tavLst>
                                        <p:tav tm="0">
                                          <p:val>
                                            <p:strVal val="ppt_h"/>
                                          </p:val>
                                        </p:tav>
                                        <p:tav tm="100000">
                                          <p:val>
                                            <p:fltVal val="0"/>
                                          </p:val>
                                        </p:tav>
                                      </p:tavLst>
                                    </p:anim>
                                    <p:animEffect transition="out" filter="fade">
                                      <p:cBhvr>
                                        <p:cTn id="88" dur="500"/>
                                        <p:tgtEl>
                                          <p:spTgt spid="18"/>
                                        </p:tgtEl>
                                      </p:cBhvr>
                                    </p:animEffect>
                                    <p:set>
                                      <p:cBhvr>
                                        <p:cTn id="89" dur="1" fill="hold">
                                          <p:stCondLst>
                                            <p:cond delay="499"/>
                                          </p:stCondLst>
                                        </p:cTn>
                                        <p:tgtEl>
                                          <p:spTgt spid="18"/>
                                        </p:tgtEl>
                                        <p:attrNameLst>
                                          <p:attrName>style.visibility</p:attrName>
                                        </p:attrNameLst>
                                      </p:cBhvr>
                                      <p:to>
                                        <p:strVal val="hidden"/>
                                      </p:to>
                                    </p:set>
                                  </p:childTnLst>
                                </p:cTn>
                              </p:par>
                              <p:par>
                                <p:cTn id="90" presetID="53" presetClass="exit" presetSubtype="32" fill="hold" grpId="1" nodeType="withEffect">
                                  <p:stCondLst>
                                    <p:cond delay="0"/>
                                  </p:stCondLst>
                                  <p:childTnLst>
                                    <p:anim calcmode="lin" valueType="num">
                                      <p:cBhvr>
                                        <p:cTn id="91" dur="500"/>
                                        <p:tgtEl>
                                          <p:spTgt spid="20"/>
                                        </p:tgtEl>
                                        <p:attrNameLst>
                                          <p:attrName>ppt_w</p:attrName>
                                        </p:attrNameLst>
                                      </p:cBhvr>
                                      <p:tavLst>
                                        <p:tav tm="0">
                                          <p:val>
                                            <p:strVal val="ppt_w"/>
                                          </p:val>
                                        </p:tav>
                                        <p:tav tm="100000">
                                          <p:val>
                                            <p:fltVal val="0"/>
                                          </p:val>
                                        </p:tav>
                                      </p:tavLst>
                                    </p:anim>
                                    <p:anim calcmode="lin" valueType="num">
                                      <p:cBhvr>
                                        <p:cTn id="92" dur="500"/>
                                        <p:tgtEl>
                                          <p:spTgt spid="20"/>
                                        </p:tgtEl>
                                        <p:attrNameLst>
                                          <p:attrName>ppt_h</p:attrName>
                                        </p:attrNameLst>
                                      </p:cBhvr>
                                      <p:tavLst>
                                        <p:tav tm="0">
                                          <p:val>
                                            <p:strVal val="ppt_h"/>
                                          </p:val>
                                        </p:tav>
                                        <p:tav tm="100000">
                                          <p:val>
                                            <p:fltVal val="0"/>
                                          </p:val>
                                        </p:tav>
                                      </p:tavLst>
                                    </p:anim>
                                    <p:animEffect transition="out" filter="fade">
                                      <p:cBhvr>
                                        <p:cTn id="93" dur="500"/>
                                        <p:tgtEl>
                                          <p:spTgt spid="20"/>
                                        </p:tgtEl>
                                      </p:cBhvr>
                                    </p:animEffect>
                                    <p:set>
                                      <p:cBhvr>
                                        <p:cTn id="94" dur="1" fill="hold">
                                          <p:stCondLst>
                                            <p:cond delay="499"/>
                                          </p:stCondLst>
                                        </p:cTn>
                                        <p:tgtEl>
                                          <p:spTgt spid="20"/>
                                        </p:tgtEl>
                                        <p:attrNameLst>
                                          <p:attrName>style.visibility</p:attrName>
                                        </p:attrNameLst>
                                      </p:cBhvr>
                                      <p:to>
                                        <p:strVal val="hidden"/>
                                      </p:to>
                                    </p:set>
                                  </p:childTnLst>
                                </p:cTn>
                              </p:par>
                              <p:par>
                                <p:cTn id="95" presetID="53" presetClass="exit" presetSubtype="32" fill="hold" grpId="1" nodeType="withEffect">
                                  <p:stCondLst>
                                    <p:cond delay="0"/>
                                  </p:stCondLst>
                                  <p:childTnLst>
                                    <p:anim calcmode="lin" valueType="num">
                                      <p:cBhvr>
                                        <p:cTn id="96" dur="500"/>
                                        <p:tgtEl>
                                          <p:spTgt spid="13">
                                            <p:txEl>
                                              <p:pRg st="0" end="0"/>
                                            </p:txEl>
                                          </p:spTgt>
                                        </p:tgtEl>
                                        <p:attrNameLst>
                                          <p:attrName>ppt_w</p:attrName>
                                        </p:attrNameLst>
                                      </p:cBhvr>
                                      <p:tavLst>
                                        <p:tav tm="0">
                                          <p:val>
                                            <p:strVal val="ppt_w"/>
                                          </p:val>
                                        </p:tav>
                                        <p:tav tm="100000">
                                          <p:val>
                                            <p:fltVal val="0"/>
                                          </p:val>
                                        </p:tav>
                                      </p:tavLst>
                                    </p:anim>
                                    <p:anim calcmode="lin" valueType="num">
                                      <p:cBhvr>
                                        <p:cTn id="97" dur="500"/>
                                        <p:tgtEl>
                                          <p:spTgt spid="13">
                                            <p:txEl>
                                              <p:pRg st="0" end="0"/>
                                            </p:txEl>
                                          </p:spTgt>
                                        </p:tgtEl>
                                        <p:attrNameLst>
                                          <p:attrName>ppt_h</p:attrName>
                                        </p:attrNameLst>
                                      </p:cBhvr>
                                      <p:tavLst>
                                        <p:tav tm="0">
                                          <p:val>
                                            <p:strVal val="ppt_h"/>
                                          </p:val>
                                        </p:tav>
                                        <p:tav tm="100000">
                                          <p:val>
                                            <p:fltVal val="0"/>
                                          </p:val>
                                        </p:tav>
                                      </p:tavLst>
                                    </p:anim>
                                    <p:animEffect transition="out" filter="fade">
                                      <p:cBhvr>
                                        <p:cTn id="98" dur="500"/>
                                        <p:tgtEl>
                                          <p:spTgt spid="13">
                                            <p:txEl>
                                              <p:pRg st="0" end="0"/>
                                            </p:txEl>
                                          </p:spTgt>
                                        </p:tgtEl>
                                      </p:cBhvr>
                                    </p:animEffect>
                                    <p:set>
                                      <p:cBhvr>
                                        <p:cTn id="99" dur="1" fill="hold">
                                          <p:stCondLst>
                                            <p:cond delay="499"/>
                                          </p:stCondLst>
                                        </p:cTn>
                                        <p:tgtEl>
                                          <p:spTgt spid="13">
                                            <p:txEl>
                                              <p:pRg st="0" end="0"/>
                                            </p:txEl>
                                          </p:spTgt>
                                        </p:tgtEl>
                                        <p:attrNameLst>
                                          <p:attrName>style.visibility</p:attrName>
                                        </p:attrNameLst>
                                      </p:cBhvr>
                                      <p:to>
                                        <p:strVal val="hidden"/>
                                      </p:to>
                                    </p:set>
                                  </p:childTnLst>
                                </p:cTn>
                              </p:par>
                              <p:par>
                                <p:cTn id="100" presetID="53" presetClass="exit" presetSubtype="32" fill="hold" grpId="1" nodeType="withEffect">
                                  <p:stCondLst>
                                    <p:cond delay="0"/>
                                  </p:stCondLst>
                                  <p:childTnLst>
                                    <p:anim calcmode="lin" valueType="num">
                                      <p:cBhvr>
                                        <p:cTn id="101" dur="500"/>
                                        <p:tgtEl>
                                          <p:spTgt spid="13">
                                            <p:txEl>
                                              <p:pRg st="1" end="1"/>
                                            </p:txEl>
                                          </p:spTgt>
                                        </p:tgtEl>
                                        <p:attrNameLst>
                                          <p:attrName>ppt_w</p:attrName>
                                        </p:attrNameLst>
                                      </p:cBhvr>
                                      <p:tavLst>
                                        <p:tav tm="0">
                                          <p:val>
                                            <p:strVal val="ppt_w"/>
                                          </p:val>
                                        </p:tav>
                                        <p:tav tm="100000">
                                          <p:val>
                                            <p:fltVal val="0"/>
                                          </p:val>
                                        </p:tav>
                                      </p:tavLst>
                                    </p:anim>
                                    <p:anim calcmode="lin" valueType="num">
                                      <p:cBhvr>
                                        <p:cTn id="102" dur="500"/>
                                        <p:tgtEl>
                                          <p:spTgt spid="13">
                                            <p:txEl>
                                              <p:pRg st="1" end="1"/>
                                            </p:txEl>
                                          </p:spTgt>
                                        </p:tgtEl>
                                        <p:attrNameLst>
                                          <p:attrName>ppt_h</p:attrName>
                                        </p:attrNameLst>
                                      </p:cBhvr>
                                      <p:tavLst>
                                        <p:tav tm="0">
                                          <p:val>
                                            <p:strVal val="ppt_h"/>
                                          </p:val>
                                        </p:tav>
                                        <p:tav tm="100000">
                                          <p:val>
                                            <p:fltVal val="0"/>
                                          </p:val>
                                        </p:tav>
                                      </p:tavLst>
                                    </p:anim>
                                    <p:animEffect transition="out" filter="fade">
                                      <p:cBhvr>
                                        <p:cTn id="103" dur="500"/>
                                        <p:tgtEl>
                                          <p:spTgt spid="13">
                                            <p:txEl>
                                              <p:pRg st="1" end="1"/>
                                            </p:txEl>
                                          </p:spTgt>
                                        </p:tgtEl>
                                      </p:cBhvr>
                                    </p:animEffect>
                                    <p:set>
                                      <p:cBhvr>
                                        <p:cTn id="104" dur="1" fill="hold">
                                          <p:stCondLst>
                                            <p:cond delay="499"/>
                                          </p:stCondLst>
                                        </p:cTn>
                                        <p:tgtEl>
                                          <p:spTgt spid="13">
                                            <p:txEl>
                                              <p:pRg st="1" end="1"/>
                                            </p:txEl>
                                          </p:spTgt>
                                        </p:tgtEl>
                                        <p:attrNameLst>
                                          <p:attrName>style.visibility</p:attrName>
                                        </p:attrNameLst>
                                      </p:cBhvr>
                                      <p:to>
                                        <p:strVal val="hidden"/>
                                      </p:to>
                                    </p:set>
                                  </p:childTnLst>
                                </p:cTn>
                              </p:par>
                              <p:par>
                                <p:cTn id="105" presetID="53" presetClass="exit" presetSubtype="32" fill="hold" grpId="1" nodeType="withEffect">
                                  <p:stCondLst>
                                    <p:cond delay="0"/>
                                  </p:stCondLst>
                                  <p:childTnLst>
                                    <p:anim calcmode="lin" valueType="num">
                                      <p:cBhvr>
                                        <p:cTn id="106" dur="500"/>
                                        <p:tgtEl>
                                          <p:spTgt spid="13">
                                            <p:bg/>
                                          </p:spTgt>
                                        </p:tgtEl>
                                        <p:attrNameLst>
                                          <p:attrName>ppt_w</p:attrName>
                                        </p:attrNameLst>
                                      </p:cBhvr>
                                      <p:tavLst>
                                        <p:tav tm="0">
                                          <p:val>
                                            <p:strVal val="ppt_w"/>
                                          </p:val>
                                        </p:tav>
                                        <p:tav tm="100000">
                                          <p:val>
                                            <p:fltVal val="0"/>
                                          </p:val>
                                        </p:tav>
                                      </p:tavLst>
                                    </p:anim>
                                    <p:anim calcmode="lin" valueType="num">
                                      <p:cBhvr>
                                        <p:cTn id="107" dur="500"/>
                                        <p:tgtEl>
                                          <p:spTgt spid="13">
                                            <p:bg/>
                                          </p:spTgt>
                                        </p:tgtEl>
                                        <p:attrNameLst>
                                          <p:attrName>ppt_h</p:attrName>
                                        </p:attrNameLst>
                                      </p:cBhvr>
                                      <p:tavLst>
                                        <p:tav tm="0">
                                          <p:val>
                                            <p:strVal val="ppt_h"/>
                                          </p:val>
                                        </p:tav>
                                        <p:tav tm="100000">
                                          <p:val>
                                            <p:fltVal val="0"/>
                                          </p:val>
                                        </p:tav>
                                      </p:tavLst>
                                    </p:anim>
                                    <p:animEffect transition="out" filter="fade">
                                      <p:cBhvr>
                                        <p:cTn id="108" dur="500"/>
                                        <p:tgtEl>
                                          <p:spTgt spid="13">
                                            <p:bg/>
                                          </p:spTgt>
                                        </p:tgtEl>
                                      </p:cBhvr>
                                    </p:animEffect>
                                    <p:set>
                                      <p:cBhvr>
                                        <p:cTn id="109" dur="1" fill="hold">
                                          <p:stCondLst>
                                            <p:cond delay="499"/>
                                          </p:stCondLst>
                                        </p:cTn>
                                        <p:tgtEl>
                                          <p:spTgt spid="13">
                                            <p:bg/>
                                          </p:spTgt>
                                        </p:tgtEl>
                                        <p:attrNameLst>
                                          <p:attrName>style.visibility</p:attrName>
                                        </p:attrNameLst>
                                      </p:cBhvr>
                                      <p:to>
                                        <p:strVal val="hidden"/>
                                      </p:to>
                                    </p:set>
                                  </p:childTnLst>
                                </p:cTn>
                              </p:par>
                              <p:par>
                                <p:cTn id="110" presetID="53" presetClass="exit" presetSubtype="32" fill="hold" grpId="1" nodeType="withEffect">
                                  <p:stCondLst>
                                    <p:cond delay="0"/>
                                  </p:stCondLst>
                                  <p:childTnLst>
                                    <p:anim calcmode="lin" valueType="num">
                                      <p:cBhvr>
                                        <p:cTn id="111" dur="500"/>
                                        <p:tgtEl>
                                          <p:spTgt spid="22">
                                            <p:txEl>
                                              <p:pRg st="0" end="0"/>
                                            </p:txEl>
                                          </p:spTgt>
                                        </p:tgtEl>
                                        <p:attrNameLst>
                                          <p:attrName>ppt_w</p:attrName>
                                        </p:attrNameLst>
                                      </p:cBhvr>
                                      <p:tavLst>
                                        <p:tav tm="0">
                                          <p:val>
                                            <p:strVal val="ppt_w"/>
                                          </p:val>
                                        </p:tav>
                                        <p:tav tm="100000">
                                          <p:val>
                                            <p:fltVal val="0"/>
                                          </p:val>
                                        </p:tav>
                                      </p:tavLst>
                                    </p:anim>
                                    <p:anim calcmode="lin" valueType="num">
                                      <p:cBhvr>
                                        <p:cTn id="112" dur="500"/>
                                        <p:tgtEl>
                                          <p:spTgt spid="22">
                                            <p:txEl>
                                              <p:pRg st="0" end="0"/>
                                            </p:txEl>
                                          </p:spTgt>
                                        </p:tgtEl>
                                        <p:attrNameLst>
                                          <p:attrName>ppt_h</p:attrName>
                                        </p:attrNameLst>
                                      </p:cBhvr>
                                      <p:tavLst>
                                        <p:tav tm="0">
                                          <p:val>
                                            <p:strVal val="ppt_h"/>
                                          </p:val>
                                        </p:tav>
                                        <p:tav tm="100000">
                                          <p:val>
                                            <p:fltVal val="0"/>
                                          </p:val>
                                        </p:tav>
                                      </p:tavLst>
                                    </p:anim>
                                    <p:animEffect transition="out" filter="fade">
                                      <p:cBhvr>
                                        <p:cTn id="113" dur="500"/>
                                        <p:tgtEl>
                                          <p:spTgt spid="22">
                                            <p:txEl>
                                              <p:pRg st="0" end="0"/>
                                            </p:txEl>
                                          </p:spTgt>
                                        </p:tgtEl>
                                      </p:cBhvr>
                                    </p:animEffect>
                                    <p:set>
                                      <p:cBhvr>
                                        <p:cTn id="114" dur="1" fill="hold">
                                          <p:stCondLst>
                                            <p:cond delay="499"/>
                                          </p:stCondLst>
                                        </p:cTn>
                                        <p:tgtEl>
                                          <p:spTgt spid="22">
                                            <p:txEl>
                                              <p:pRg st="0" end="0"/>
                                            </p:txEl>
                                          </p:spTgt>
                                        </p:tgtEl>
                                        <p:attrNameLst>
                                          <p:attrName>style.visibility</p:attrName>
                                        </p:attrNameLst>
                                      </p:cBhvr>
                                      <p:to>
                                        <p:strVal val="hidden"/>
                                      </p:to>
                                    </p:set>
                                  </p:childTnLst>
                                </p:cTn>
                              </p:par>
                              <p:par>
                                <p:cTn id="115" presetID="53" presetClass="exit" presetSubtype="32" fill="hold" grpId="1" nodeType="withEffect">
                                  <p:stCondLst>
                                    <p:cond delay="0"/>
                                  </p:stCondLst>
                                  <p:childTnLst>
                                    <p:anim calcmode="lin" valueType="num">
                                      <p:cBhvr>
                                        <p:cTn id="116" dur="500"/>
                                        <p:tgtEl>
                                          <p:spTgt spid="22">
                                            <p:bg/>
                                          </p:spTgt>
                                        </p:tgtEl>
                                        <p:attrNameLst>
                                          <p:attrName>ppt_w</p:attrName>
                                        </p:attrNameLst>
                                      </p:cBhvr>
                                      <p:tavLst>
                                        <p:tav tm="0">
                                          <p:val>
                                            <p:strVal val="ppt_w"/>
                                          </p:val>
                                        </p:tav>
                                        <p:tav tm="100000">
                                          <p:val>
                                            <p:fltVal val="0"/>
                                          </p:val>
                                        </p:tav>
                                      </p:tavLst>
                                    </p:anim>
                                    <p:anim calcmode="lin" valueType="num">
                                      <p:cBhvr>
                                        <p:cTn id="117" dur="500"/>
                                        <p:tgtEl>
                                          <p:spTgt spid="22">
                                            <p:bg/>
                                          </p:spTgt>
                                        </p:tgtEl>
                                        <p:attrNameLst>
                                          <p:attrName>ppt_h</p:attrName>
                                        </p:attrNameLst>
                                      </p:cBhvr>
                                      <p:tavLst>
                                        <p:tav tm="0">
                                          <p:val>
                                            <p:strVal val="ppt_h"/>
                                          </p:val>
                                        </p:tav>
                                        <p:tav tm="100000">
                                          <p:val>
                                            <p:fltVal val="0"/>
                                          </p:val>
                                        </p:tav>
                                      </p:tavLst>
                                    </p:anim>
                                    <p:animEffect transition="out" filter="fade">
                                      <p:cBhvr>
                                        <p:cTn id="118" dur="500"/>
                                        <p:tgtEl>
                                          <p:spTgt spid="22">
                                            <p:bg/>
                                          </p:spTgt>
                                        </p:tgtEl>
                                      </p:cBhvr>
                                    </p:animEffect>
                                    <p:set>
                                      <p:cBhvr>
                                        <p:cTn id="119" dur="1" fill="hold">
                                          <p:stCondLst>
                                            <p:cond delay="499"/>
                                          </p:stCondLst>
                                        </p:cTn>
                                        <p:tgtEl>
                                          <p:spTgt spid="22">
                                            <p:bg/>
                                          </p:spTgt>
                                        </p:tgtEl>
                                        <p:attrNameLst>
                                          <p:attrName>style.visibility</p:attrName>
                                        </p:attrNameLst>
                                      </p:cBhvr>
                                      <p:to>
                                        <p:strVal val="hidden"/>
                                      </p:to>
                                    </p:set>
                                  </p:childTnLst>
                                </p:cTn>
                              </p:par>
                              <p:par>
                                <p:cTn id="120" presetID="10" presetClass="exit" presetSubtype="0" fill="hold" nodeType="withEffect">
                                  <p:stCondLst>
                                    <p:cond delay="0"/>
                                  </p:stCondLst>
                                  <p:childTnLst>
                                    <p:animEffect transition="out" filter="fade">
                                      <p:cBhvr>
                                        <p:cTn id="121" dur="500"/>
                                        <p:tgtEl>
                                          <p:spTgt spid="4"/>
                                        </p:tgtEl>
                                      </p:cBhvr>
                                    </p:animEffect>
                                    <p:set>
                                      <p:cBhvr>
                                        <p:cTn id="122" dur="1" fill="hold">
                                          <p:stCondLst>
                                            <p:cond delay="499"/>
                                          </p:stCondLst>
                                        </p:cTn>
                                        <p:tgtEl>
                                          <p:spTgt spid="4"/>
                                        </p:tgtEl>
                                        <p:attrNameLst>
                                          <p:attrName>style.visibility</p:attrName>
                                        </p:attrNameLst>
                                      </p:cBhvr>
                                      <p:to>
                                        <p:strVal val="hidden"/>
                                      </p:to>
                                    </p:set>
                                  </p:childTnLst>
                                </p:cTn>
                              </p:par>
                            </p:childTnLst>
                          </p:cTn>
                        </p:par>
                        <p:par>
                          <p:cTn id="123" fill="hold">
                            <p:stCondLst>
                              <p:cond delay="500"/>
                            </p:stCondLst>
                            <p:childTnLst>
                              <p:par>
                                <p:cTn id="124" presetID="53" presetClass="entr" presetSubtype="528" fill="hold" grpId="0" nodeType="afterEffect">
                                  <p:stCondLst>
                                    <p:cond delay="0"/>
                                  </p:stCondLst>
                                  <p:childTnLst>
                                    <p:set>
                                      <p:cBhvr>
                                        <p:cTn id="125" dur="1" fill="hold">
                                          <p:stCondLst>
                                            <p:cond delay="0"/>
                                          </p:stCondLst>
                                        </p:cTn>
                                        <p:tgtEl>
                                          <p:spTgt spid="39"/>
                                        </p:tgtEl>
                                        <p:attrNameLst>
                                          <p:attrName>style.visibility</p:attrName>
                                        </p:attrNameLst>
                                      </p:cBhvr>
                                      <p:to>
                                        <p:strVal val="visible"/>
                                      </p:to>
                                    </p:set>
                                    <p:anim calcmode="lin" valueType="num">
                                      <p:cBhvr>
                                        <p:cTn id="126" dur="1000" fill="hold"/>
                                        <p:tgtEl>
                                          <p:spTgt spid="39"/>
                                        </p:tgtEl>
                                        <p:attrNameLst>
                                          <p:attrName>ppt_w</p:attrName>
                                        </p:attrNameLst>
                                      </p:cBhvr>
                                      <p:tavLst>
                                        <p:tav tm="0">
                                          <p:val>
                                            <p:fltVal val="0"/>
                                          </p:val>
                                        </p:tav>
                                        <p:tav tm="100000">
                                          <p:val>
                                            <p:strVal val="#ppt_w"/>
                                          </p:val>
                                        </p:tav>
                                      </p:tavLst>
                                    </p:anim>
                                    <p:anim calcmode="lin" valueType="num">
                                      <p:cBhvr>
                                        <p:cTn id="127" dur="1000" fill="hold"/>
                                        <p:tgtEl>
                                          <p:spTgt spid="39"/>
                                        </p:tgtEl>
                                        <p:attrNameLst>
                                          <p:attrName>ppt_h</p:attrName>
                                        </p:attrNameLst>
                                      </p:cBhvr>
                                      <p:tavLst>
                                        <p:tav tm="0">
                                          <p:val>
                                            <p:fltVal val="0"/>
                                          </p:val>
                                        </p:tav>
                                        <p:tav tm="100000">
                                          <p:val>
                                            <p:strVal val="#ppt_h"/>
                                          </p:val>
                                        </p:tav>
                                      </p:tavLst>
                                    </p:anim>
                                    <p:animEffect transition="in" filter="fade">
                                      <p:cBhvr>
                                        <p:cTn id="128" dur="1000"/>
                                        <p:tgtEl>
                                          <p:spTgt spid="39"/>
                                        </p:tgtEl>
                                      </p:cBhvr>
                                    </p:animEffect>
                                    <p:anim calcmode="lin" valueType="num">
                                      <p:cBhvr>
                                        <p:cTn id="129" dur="1000" fill="hold"/>
                                        <p:tgtEl>
                                          <p:spTgt spid="39"/>
                                        </p:tgtEl>
                                        <p:attrNameLst>
                                          <p:attrName>ppt_x</p:attrName>
                                        </p:attrNameLst>
                                      </p:cBhvr>
                                      <p:tavLst>
                                        <p:tav tm="0">
                                          <p:val>
                                            <p:fltVal val="0.5"/>
                                          </p:val>
                                        </p:tav>
                                        <p:tav tm="100000">
                                          <p:val>
                                            <p:strVal val="#ppt_x"/>
                                          </p:val>
                                        </p:tav>
                                      </p:tavLst>
                                    </p:anim>
                                    <p:anim calcmode="lin" valueType="num">
                                      <p:cBhvr>
                                        <p:cTn id="130" dur="1000" fill="hold"/>
                                        <p:tgtEl>
                                          <p:spTgt spid="39"/>
                                        </p:tgtEl>
                                        <p:attrNameLst>
                                          <p:attrName>ppt_y</p:attrName>
                                        </p:attrNameLst>
                                      </p:cBhvr>
                                      <p:tavLst>
                                        <p:tav tm="0">
                                          <p:val>
                                            <p:fltVal val="0.5"/>
                                          </p:val>
                                        </p:tav>
                                        <p:tav tm="100000">
                                          <p:val>
                                            <p:strVal val="#ppt_y"/>
                                          </p:val>
                                        </p:tav>
                                      </p:tavLst>
                                    </p:anim>
                                  </p:childTnLst>
                                </p:cTn>
                              </p:par>
                            </p:childTnLst>
                          </p:cTn>
                        </p:par>
                      </p:childTnLst>
                    </p:cTn>
                  </p:par>
                  <p:par>
                    <p:cTn id="131" fill="hold">
                      <p:stCondLst>
                        <p:cond delay="indefinite"/>
                      </p:stCondLst>
                      <p:childTnLst>
                        <p:par>
                          <p:cTn id="132" fill="hold">
                            <p:stCondLst>
                              <p:cond delay="0"/>
                            </p:stCondLst>
                            <p:childTnLst>
                              <p:par>
                                <p:cTn id="133" presetID="31" presetClass="entr" presetSubtype="0" fill="hold" grpId="0" nodeType="clickEffect">
                                  <p:stCondLst>
                                    <p:cond delay="0"/>
                                  </p:stCondLst>
                                  <p:childTnLst>
                                    <p:set>
                                      <p:cBhvr>
                                        <p:cTn id="134" dur="1" fill="hold">
                                          <p:stCondLst>
                                            <p:cond delay="0"/>
                                          </p:stCondLst>
                                        </p:cTn>
                                        <p:tgtEl>
                                          <p:spTgt spid="38"/>
                                        </p:tgtEl>
                                        <p:attrNameLst>
                                          <p:attrName>style.visibility</p:attrName>
                                        </p:attrNameLst>
                                      </p:cBhvr>
                                      <p:to>
                                        <p:strVal val="visible"/>
                                      </p:to>
                                    </p:set>
                                    <p:anim calcmode="lin" valueType="num">
                                      <p:cBhvr>
                                        <p:cTn id="135" dur="1000" fill="hold"/>
                                        <p:tgtEl>
                                          <p:spTgt spid="38"/>
                                        </p:tgtEl>
                                        <p:attrNameLst>
                                          <p:attrName>ppt_w</p:attrName>
                                        </p:attrNameLst>
                                      </p:cBhvr>
                                      <p:tavLst>
                                        <p:tav tm="0">
                                          <p:val>
                                            <p:fltVal val="0"/>
                                          </p:val>
                                        </p:tav>
                                        <p:tav tm="100000">
                                          <p:val>
                                            <p:strVal val="#ppt_w"/>
                                          </p:val>
                                        </p:tav>
                                      </p:tavLst>
                                    </p:anim>
                                    <p:anim calcmode="lin" valueType="num">
                                      <p:cBhvr>
                                        <p:cTn id="136" dur="1000" fill="hold"/>
                                        <p:tgtEl>
                                          <p:spTgt spid="38"/>
                                        </p:tgtEl>
                                        <p:attrNameLst>
                                          <p:attrName>ppt_h</p:attrName>
                                        </p:attrNameLst>
                                      </p:cBhvr>
                                      <p:tavLst>
                                        <p:tav tm="0">
                                          <p:val>
                                            <p:fltVal val="0"/>
                                          </p:val>
                                        </p:tav>
                                        <p:tav tm="100000">
                                          <p:val>
                                            <p:strVal val="#ppt_h"/>
                                          </p:val>
                                        </p:tav>
                                      </p:tavLst>
                                    </p:anim>
                                    <p:anim calcmode="lin" valueType="num">
                                      <p:cBhvr>
                                        <p:cTn id="137" dur="1000" fill="hold"/>
                                        <p:tgtEl>
                                          <p:spTgt spid="38"/>
                                        </p:tgtEl>
                                        <p:attrNameLst>
                                          <p:attrName>style.rotation</p:attrName>
                                        </p:attrNameLst>
                                      </p:cBhvr>
                                      <p:tavLst>
                                        <p:tav tm="0">
                                          <p:val>
                                            <p:fltVal val="90"/>
                                          </p:val>
                                        </p:tav>
                                        <p:tav tm="100000">
                                          <p:val>
                                            <p:fltVal val="0"/>
                                          </p:val>
                                        </p:tav>
                                      </p:tavLst>
                                    </p:anim>
                                    <p:animEffect transition="in" filter="fade">
                                      <p:cBhvr>
                                        <p:cTn id="138" dur="1000"/>
                                        <p:tgtEl>
                                          <p:spTgt spid="38"/>
                                        </p:tgtEl>
                                      </p:cBhvr>
                                    </p:animEffect>
                                  </p:childTnLst>
                                </p:cTn>
                              </p:par>
                            </p:childTnLst>
                          </p:cTn>
                        </p:par>
                        <p:par>
                          <p:cTn id="139" fill="hold">
                            <p:stCondLst>
                              <p:cond delay="1000"/>
                            </p:stCondLst>
                            <p:childTnLst>
                              <p:par>
                                <p:cTn id="140" presetID="22" presetClass="entr" presetSubtype="8" fill="hold" grpId="0" nodeType="afterEffect">
                                  <p:stCondLst>
                                    <p:cond delay="0"/>
                                  </p:stCondLst>
                                  <p:childTnLst>
                                    <p:set>
                                      <p:cBhvr>
                                        <p:cTn id="141" dur="1" fill="hold">
                                          <p:stCondLst>
                                            <p:cond delay="0"/>
                                          </p:stCondLst>
                                        </p:cTn>
                                        <p:tgtEl>
                                          <p:spTgt spid="42"/>
                                        </p:tgtEl>
                                        <p:attrNameLst>
                                          <p:attrName>style.visibility</p:attrName>
                                        </p:attrNameLst>
                                      </p:cBhvr>
                                      <p:to>
                                        <p:strVal val="visible"/>
                                      </p:to>
                                    </p:set>
                                    <p:animEffect transition="in" filter="wipe(left)">
                                      <p:cBhvr>
                                        <p:cTn id="142" dur="500"/>
                                        <p:tgtEl>
                                          <p:spTgt spid="42"/>
                                        </p:tgtEl>
                                      </p:cBhvr>
                                    </p:animEffect>
                                  </p:childTnLst>
                                </p:cTn>
                              </p:par>
                            </p:childTnLst>
                          </p:cTn>
                        </p:par>
                      </p:childTnLst>
                    </p:cTn>
                  </p:par>
                  <p:par>
                    <p:cTn id="143" fill="hold">
                      <p:stCondLst>
                        <p:cond delay="indefinite"/>
                      </p:stCondLst>
                      <p:childTnLst>
                        <p:par>
                          <p:cTn id="144" fill="hold">
                            <p:stCondLst>
                              <p:cond delay="0"/>
                            </p:stCondLst>
                            <p:childTnLst>
                              <p:par>
                                <p:cTn id="145" presetID="53" presetClass="entr" presetSubtype="16" fill="hold" nodeType="clickEffect">
                                  <p:stCondLst>
                                    <p:cond delay="0"/>
                                  </p:stCondLst>
                                  <p:childTnLst>
                                    <p:set>
                                      <p:cBhvr>
                                        <p:cTn id="146" dur="1" fill="hold">
                                          <p:stCondLst>
                                            <p:cond delay="0"/>
                                          </p:stCondLst>
                                        </p:cTn>
                                        <p:tgtEl>
                                          <p:spTgt spid="24"/>
                                        </p:tgtEl>
                                        <p:attrNameLst>
                                          <p:attrName>style.visibility</p:attrName>
                                        </p:attrNameLst>
                                      </p:cBhvr>
                                      <p:to>
                                        <p:strVal val="visible"/>
                                      </p:to>
                                    </p:set>
                                    <p:anim calcmode="lin" valueType="num">
                                      <p:cBhvr>
                                        <p:cTn id="147" dur="500" fill="hold"/>
                                        <p:tgtEl>
                                          <p:spTgt spid="24"/>
                                        </p:tgtEl>
                                        <p:attrNameLst>
                                          <p:attrName>ppt_w</p:attrName>
                                        </p:attrNameLst>
                                      </p:cBhvr>
                                      <p:tavLst>
                                        <p:tav tm="0">
                                          <p:val>
                                            <p:fltVal val="0"/>
                                          </p:val>
                                        </p:tav>
                                        <p:tav tm="100000">
                                          <p:val>
                                            <p:strVal val="#ppt_w"/>
                                          </p:val>
                                        </p:tav>
                                      </p:tavLst>
                                    </p:anim>
                                    <p:anim calcmode="lin" valueType="num">
                                      <p:cBhvr>
                                        <p:cTn id="148" dur="500" fill="hold"/>
                                        <p:tgtEl>
                                          <p:spTgt spid="24"/>
                                        </p:tgtEl>
                                        <p:attrNameLst>
                                          <p:attrName>ppt_h</p:attrName>
                                        </p:attrNameLst>
                                      </p:cBhvr>
                                      <p:tavLst>
                                        <p:tav tm="0">
                                          <p:val>
                                            <p:fltVal val="0"/>
                                          </p:val>
                                        </p:tav>
                                        <p:tav tm="100000">
                                          <p:val>
                                            <p:strVal val="#ppt_h"/>
                                          </p:val>
                                        </p:tav>
                                      </p:tavLst>
                                    </p:anim>
                                    <p:animEffect transition="in" filter="fade">
                                      <p:cBhvr>
                                        <p:cTn id="149" dur="500"/>
                                        <p:tgtEl>
                                          <p:spTgt spid="24"/>
                                        </p:tgtEl>
                                      </p:cBhvr>
                                    </p:animEffect>
                                  </p:childTnLst>
                                </p:cTn>
                              </p:par>
                              <p:par>
                                <p:cTn id="150" presetID="53" presetClass="entr" presetSubtype="16" fill="hold" nodeType="withEffect">
                                  <p:stCondLst>
                                    <p:cond delay="0"/>
                                  </p:stCondLst>
                                  <p:childTnLst>
                                    <p:set>
                                      <p:cBhvr>
                                        <p:cTn id="151" dur="1" fill="hold">
                                          <p:stCondLst>
                                            <p:cond delay="0"/>
                                          </p:stCondLst>
                                        </p:cTn>
                                        <p:tgtEl>
                                          <p:spTgt spid="25"/>
                                        </p:tgtEl>
                                        <p:attrNameLst>
                                          <p:attrName>style.visibility</p:attrName>
                                        </p:attrNameLst>
                                      </p:cBhvr>
                                      <p:to>
                                        <p:strVal val="visible"/>
                                      </p:to>
                                    </p:set>
                                    <p:anim calcmode="lin" valueType="num">
                                      <p:cBhvr>
                                        <p:cTn id="152" dur="500" fill="hold"/>
                                        <p:tgtEl>
                                          <p:spTgt spid="25"/>
                                        </p:tgtEl>
                                        <p:attrNameLst>
                                          <p:attrName>ppt_w</p:attrName>
                                        </p:attrNameLst>
                                      </p:cBhvr>
                                      <p:tavLst>
                                        <p:tav tm="0">
                                          <p:val>
                                            <p:fltVal val="0"/>
                                          </p:val>
                                        </p:tav>
                                        <p:tav tm="100000">
                                          <p:val>
                                            <p:strVal val="#ppt_w"/>
                                          </p:val>
                                        </p:tav>
                                      </p:tavLst>
                                    </p:anim>
                                    <p:anim calcmode="lin" valueType="num">
                                      <p:cBhvr>
                                        <p:cTn id="153" dur="500" fill="hold"/>
                                        <p:tgtEl>
                                          <p:spTgt spid="25"/>
                                        </p:tgtEl>
                                        <p:attrNameLst>
                                          <p:attrName>ppt_h</p:attrName>
                                        </p:attrNameLst>
                                      </p:cBhvr>
                                      <p:tavLst>
                                        <p:tav tm="0">
                                          <p:val>
                                            <p:fltVal val="0"/>
                                          </p:val>
                                        </p:tav>
                                        <p:tav tm="100000">
                                          <p:val>
                                            <p:strVal val="#ppt_h"/>
                                          </p:val>
                                        </p:tav>
                                      </p:tavLst>
                                    </p:anim>
                                    <p:animEffect transition="in" filter="fade">
                                      <p:cBhvr>
                                        <p:cTn id="154" dur="500"/>
                                        <p:tgtEl>
                                          <p:spTgt spid="25"/>
                                        </p:tgtEl>
                                      </p:cBhvr>
                                    </p:animEffect>
                                  </p:childTnLst>
                                </p:cTn>
                              </p:par>
                              <p:par>
                                <p:cTn id="155" presetID="53" presetClass="entr" presetSubtype="16" fill="hold" nodeType="withEffect">
                                  <p:stCondLst>
                                    <p:cond delay="0"/>
                                  </p:stCondLst>
                                  <p:childTnLst>
                                    <p:set>
                                      <p:cBhvr>
                                        <p:cTn id="156" dur="1" fill="hold">
                                          <p:stCondLst>
                                            <p:cond delay="0"/>
                                          </p:stCondLst>
                                        </p:cTn>
                                        <p:tgtEl>
                                          <p:spTgt spid="26"/>
                                        </p:tgtEl>
                                        <p:attrNameLst>
                                          <p:attrName>style.visibility</p:attrName>
                                        </p:attrNameLst>
                                      </p:cBhvr>
                                      <p:to>
                                        <p:strVal val="visible"/>
                                      </p:to>
                                    </p:set>
                                    <p:anim calcmode="lin" valueType="num">
                                      <p:cBhvr>
                                        <p:cTn id="157" dur="500" fill="hold"/>
                                        <p:tgtEl>
                                          <p:spTgt spid="26"/>
                                        </p:tgtEl>
                                        <p:attrNameLst>
                                          <p:attrName>ppt_w</p:attrName>
                                        </p:attrNameLst>
                                      </p:cBhvr>
                                      <p:tavLst>
                                        <p:tav tm="0">
                                          <p:val>
                                            <p:fltVal val="0"/>
                                          </p:val>
                                        </p:tav>
                                        <p:tav tm="100000">
                                          <p:val>
                                            <p:strVal val="#ppt_w"/>
                                          </p:val>
                                        </p:tav>
                                      </p:tavLst>
                                    </p:anim>
                                    <p:anim calcmode="lin" valueType="num">
                                      <p:cBhvr>
                                        <p:cTn id="158" dur="500" fill="hold"/>
                                        <p:tgtEl>
                                          <p:spTgt spid="26"/>
                                        </p:tgtEl>
                                        <p:attrNameLst>
                                          <p:attrName>ppt_h</p:attrName>
                                        </p:attrNameLst>
                                      </p:cBhvr>
                                      <p:tavLst>
                                        <p:tav tm="0">
                                          <p:val>
                                            <p:fltVal val="0"/>
                                          </p:val>
                                        </p:tav>
                                        <p:tav tm="100000">
                                          <p:val>
                                            <p:strVal val="#ppt_h"/>
                                          </p:val>
                                        </p:tav>
                                      </p:tavLst>
                                    </p:anim>
                                    <p:animEffect transition="in" filter="fade">
                                      <p:cBhvr>
                                        <p:cTn id="159" dur="500"/>
                                        <p:tgtEl>
                                          <p:spTgt spid="26"/>
                                        </p:tgtEl>
                                      </p:cBhvr>
                                    </p:animEffect>
                                  </p:childTnLst>
                                </p:cTn>
                              </p:par>
                              <p:par>
                                <p:cTn id="160" presetID="53" presetClass="entr" presetSubtype="16" fill="hold" nodeType="withEffect">
                                  <p:stCondLst>
                                    <p:cond delay="0"/>
                                  </p:stCondLst>
                                  <p:childTnLst>
                                    <p:set>
                                      <p:cBhvr>
                                        <p:cTn id="161" dur="1" fill="hold">
                                          <p:stCondLst>
                                            <p:cond delay="0"/>
                                          </p:stCondLst>
                                        </p:cTn>
                                        <p:tgtEl>
                                          <p:spTgt spid="27"/>
                                        </p:tgtEl>
                                        <p:attrNameLst>
                                          <p:attrName>style.visibility</p:attrName>
                                        </p:attrNameLst>
                                      </p:cBhvr>
                                      <p:to>
                                        <p:strVal val="visible"/>
                                      </p:to>
                                    </p:set>
                                    <p:anim calcmode="lin" valueType="num">
                                      <p:cBhvr>
                                        <p:cTn id="162" dur="500" fill="hold"/>
                                        <p:tgtEl>
                                          <p:spTgt spid="27"/>
                                        </p:tgtEl>
                                        <p:attrNameLst>
                                          <p:attrName>ppt_w</p:attrName>
                                        </p:attrNameLst>
                                      </p:cBhvr>
                                      <p:tavLst>
                                        <p:tav tm="0">
                                          <p:val>
                                            <p:fltVal val="0"/>
                                          </p:val>
                                        </p:tav>
                                        <p:tav tm="100000">
                                          <p:val>
                                            <p:strVal val="#ppt_w"/>
                                          </p:val>
                                        </p:tav>
                                      </p:tavLst>
                                    </p:anim>
                                    <p:anim calcmode="lin" valueType="num">
                                      <p:cBhvr>
                                        <p:cTn id="163" dur="500" fill="hold"/>
                                        <p:tgtEl>
                                          <p:spTgt spid="27"/>
                                        </p:tgtEl>
                                        <p:attrNameLst>
                                          <p:attrName>ppt_h</p:attrName>
                                        </p:attrNameLst>
                                      </p:cBhvr>
                                      <p:tavLst>
                                        <p:tav tm="0">
                                          <p:val>
                                            <p:fltVal val="0"/>
                                          </p:val>
                                        </p:tav>
                                        <p:tav tm="100000">
                                          <p:val>
                                            <p:strVal val="#ppt_h"/>
                                          </p:val>
                                        </p:tav>
                                      </p:tavLst>
                                    </p:anim>
                                    <p:animEffect transition="in" filter="fade">
                                      <p:cBhvr>
                                        <p:cTn id="164" dur="500"/>
                                        <p:tgtEl>
                                          <p:spTgt spid="27"/>
                                        </p:tgtEl>
                                      </p:cBhvr>
                                    </p:animEffect>
                                  </p:childTnLst>
                                </p:cTn>
                              </p:par>
                              <p:par>
                                <p:cTn id="165" presetID="53" presetClass="entr" presetSubtype="16" fill="hold" nodeType="withEffect">
                                  <p:stCondLst>
                                    <p:cond delay="0"/>
                                  </p:stCondLst>
                                  <p:childTnLst>
                                    <p:set>
                                      <p:cBhvr>
                                        <p:cTn id="166" dur="1" fill="hold">
                                          <p:stCondLst>
                                            <p:cond delay="0"/>
                                          </p:stCondLst>
                                        </p:cTn>
                                        <p:tgtEl>
                                          <p:spTgt spid="28"/>
                                        </p:tgtEl>
                                        <p:attrNameLst>
                                          <p:attrName>style.visibility</p:attrName>
                                        </p:attrNameLst>
                                      </p:cBhvr>
                                      <p:to>
                                        <p:strVal val="visible"/>
                                      </p:to>
                                    </p:set>
                                    <p:anim calcmode="lin" valueType="num">
                                      <p:cBhvr>
                                        <p:cTn id="167" dur="500" fill="hold"/>
                                        <p:tgtEl>
                                          <p:spTgt spid="28"/>
                                        </p:tgtEl>
                                        <p:attrNameLst>
                                          <p:attrName>ppt_w</p:attrName>
                                        </p:attrNameLst>
                                      </p:cBhvr>
                                      <p:tavLst>
                                        <p:tav tm="0">
                                          <p:val>
                                            <p:fltVal val="0"/>
                                          </p:val>
                                        </p:tav>
                                        <p:tav tm="100000">
                                          <p:val>
                                            <p:strVal val="#ppt_w"/>
                                          </p:val>
                                        </p:tav>
                                      </p:tavLst>
                                    </p:anim>
                                    <p:anim calcmode="lin" valueType="num">
                                      <p:cBhvr>
                                        <p:cTn id="168" dur="500" fill="hold"/>
                                        <p:tgtEl>
                                          <p:spTgt spid="28"/>
                                        </p:tgtEl>
                                        <p:attrNameLst>
                                          <p:attrName>ppt_h</p:attrName>
                                        </p:attrNameLst>
                                      </p:cBhvr>
                                      <p:tavLst>
                                        <p:tav tm="0">
                                          <p:val>
                                            <p:fltVal val="0"/>
                                          </p:val>
                                        </p:tav>
                                        <p:tav tm="100000">
                                          <p:val>
                                            <p:strVal val="#ppt_h"/>
                                          </p:val>
                                        </p:tav>
                                      </p:tavLst>
                                    </p:anim>
                                    <p:animEffect transition="in" filter="fade">
                                      <p:cBhvr>
                                        <p:cTn id="169" dur="500"/>
                                        <p:tgtEl>
                                          <p:spTgt spid="28"/>
                                        </p:tgtEl>
                                      </p:cBhvr>
                                    </p:animEffect>
                                  </p:childTnLst>
                                </p:cTn>
                              </p:par>
                              <p:par>
                                <p:cTn id="170" presetID="53" presetClass="entr" presetSubtype="16" fill="hold" nodeType="withEffect">
                                  <p:stCondLst>
                                    <p:cond delay="0"/>
                                  </p:stCondLst>
                                  <p:childTnLst>
                                    <p:set>
                                      <p:cBhvr>
                                        <p:cTn id="171" dur="1" fill="hold">
                                          <p:stCondLst>
                                            <p:cond delay="0"/>
                                          </p:stCondLst>
                                        </p:cTn>
                                        <p:tgtEl>
                                          <p:spTgt spid="29"/>
                                        </p:tgtEl>
                                        <p:attrNameLst>
                                          <p:attrName>style.visibility</p:attrName>
                                        </p:attrNameLst>
                                      </p:cBhvr>
                                      <p:to>
                                        <p:strVal val="visible"/>
                                      </p:to>
                                    </p:set>
                                    <p:anim calcmode="lin" valueType="num">
                                      <p:cBhvr>
                                        <p:cTn id="172" dur="500" fill="hold"/>
                                        <p:tgtEl>
                                          <p:spTgt spid="29"/>
                                        </p:tgtEl>
                                        <p:attrNameLst>
                                          <p:attrName>ppt_w</p:attrName>
                                        </p:attrNameLst>
                                      </p:cBhvr>
                                      <p:tavLst>
                                        <p:tav tm="0">
                                          <p:val>
                                            <p:fltVal val="0"/>
                                          </p:val>
                                        </p:tav>
                                        <p:tav tm="100000">
                                          <p:val>
                                            <p:strVal val="#ppt_w"/>
                                          </p:val>
                                        </p:tav>
                                      </p:tavLst>
                                    </p:anim>
                                    <p:anim calcmode="lin" valueType="num">
                                      <p:cBhvr>
                                        <p:cTn id="173" dur="500" fill="hold"/>
                                        <p:tgtEl>
                                          <p:spTgt spid="29"/>
                                        </p:tgtEl>
                                        <p:attrNameLst>
                                          <p:attrName>ppt_h</p:attrName>
                                        </p:attrNameLst>
                                      </p:cBhvr>
                                      <p:tavLst>
                                        <p:tav tm="0">
                                          <p:val>
                                            <p:fltVal val="0"/>
                                          </p:val>
                                        </p:tav>
                                        <p:tav tm="100000">
                                          <p:val>
                                            <p:strVal val="#ppt_h"/>
                                          </p:val>
                                        </p:tav>
                                      </p:tavLst>
                                    </p:anim>
                                    <p:animEffect transition="in" filter="fade">
                                      <p:cBhvr>
                                        <p:cTn id="174" dur="500"/>
                                        <p:tgtEl>
                                          <p:spTgt spid="29"/>
                                        </p:tgtEl>
                                      </p:cBhvr>
                                    </p:animEffect>
                                  </p:childTnLst>
                                </p:cTn>
                              </p:par>
                              <p:par>
                                <p:cTn id="175" presetID="53" presetClass="entr" presetSubtype="16" fill="hold" nodeType="withEffect">
                                  <p:stCondLst>
                                    <p:cond delay="0"/>
                                  </p:stCondLst>
                                  <p:childTnLst>
                                    <p:set>
                                      <p:cBhvr>
                                        <p:cTn id="176" dur="1" fill="hold">
                                          <p:stCondLst>
                                            <p:cond delay="0"/>
                                          </p:stCondLst>
                                        </p:cTn>
                                        <p:tgtEl>
                                          <p:spTgt spid="30"/>
                                        </p:tgtEl>
                                        <p:attrNameLst>
                                          <p:attrName>style.visibility</p:attrName>
                                        </p:attrNameLst>
                                      </p:cBhvr>
                                      <p:to>
                                        <p:strVal val="visible"/>
                                      </p:to>
                                    </p:set>
                                    <p:anim calcmode="lin" valueType="num">
                                      <p:cBhvr>
                                        <p:cTn id="177" dur="500" fill="hold"/>
                                        <p:tgtEl>
                                          <p:spTgt spid="30"/>
                                        </p:tgtEl>
                                        <p:attrNameLst>
                                          <p:attrName>ppt_w</p:attrName>
                                        </p:attrNameLst>
                                      </p:cBhvr>
                                      <p:tavLst>
                                        <p:tav tm="0">
                                          <p:val>
                                            <p:fltVal val="0"/>
                                          </p:val>
                                        </p:tav>
                                        <p:tav tm="100000">
                                          <p:val>
                                            <p:strVal val="#ppt_w"/>
                                          </p:val>
                                        </p:tav>
                                      </p:tavLst>
                                    </p:anim>
                                    <p:anim calcmode="lin" valueType="num">
                                      <p:cBhvr>
                                        <p:cTn id="178" dur="500" fill="hold"/>
                                        <p:tgtEl>
                                          <p:spTgt spid="30"/>
                                        </p:tgtEl>
                                        <p:attrNameLst>
                                          <p:attrName>ppt_h</p:attrName>
                                        </p:attrNameLst>
                                      </p:cBhvr>
                                      <p:tavLst>
                                        <p:tav tm="0">
                                          <p:val>
                                            <p:fltVal val="0"/>
                                          </p:val>
                                        </p:tav>
                                        <p:tav tm="100000">
                                          <p:val>
                                            <p:strVal val="#ppt_h"/>
                                          </p:val>
                                        </p:tav>
                                      </p:tavLst>
                                    </p:anim>
                                    <p:animEffect transition="in" filter="fade">
                                      <p:cBhvr>
                                        <p:cTn id="179" dur="500"/>
                                        <p:tgtEl>
                                          <p:spTgt spid="30"/>
                                        </p:tgtEl>
                                      </p:cBhvr>
                                    </p:animEffect>
                                  </p:childTnLst>
                                </p:cTn>
                              </p:par>
                              <p:par>
                                <p:cTn id="180" presetID="53" presetClass="entr" presetSubtype="16" fill="hold" nodeType="withEffect">
                                  <p:stCondLst>
                                    <p:cond delay="0"/>
                                  </p:stCondLst>
                                  <p:childTnLst>
                                    <p:set>
                                      <p:cBhvr>
                                        <p:cTn id="181" dur="1" fill="hold">
                                          <p:stCondLst>
                                            <p:cond delay="0"/>
                                          </p:stCondLst>
                                        </p:cTn>
                                        <p:tgtEl>
                                          <p:spTgt spid="31"/>
                                        </p:tgtEl>
                                        <p:attrNameLst>
                                          <p:attrName>style.visibility</p:attrName>
                                        </p:attrNameLst>
                                      </p:cBhvr>
                                      <p:to>
                                        <p:strVal val="visible"/>
                                      </p:to>
                                    </p:set>
                                    <p:anim calcmode="lin" valueType="num">
                                      <p:cBhvr>
                                        <p:cTn id="182" dur="500" fill="hold"/>
                                        <p:tgtEl>
                                          <p:spTgt spid="31"/>
                                        </p:tgtEl>
                                        <p:attrNameLst>
                                          <p:attrName>ppt_w</p:attrName>
                                        </p:attrNameLst>
                                      </p:cBhvr>
                                      <p:tavLst>
                                        <p:tav tm="0">
                                          <p:val>
                                            <p:fltVal val="0"/>
                                          </p:val>
                                        </p:tav>
                                        <p:tav tm="100000">
                                          <p:val>
                                            <p:strVal val="#ppt_w"/>
                                          </p:val>
                                        </p:tav>
                                      </p:tavLst>
                                    </p:anim>
                                    <p:anim calcmode="lin" valueType="num">
                                      <p:cBhvr>
                                        <p:cTn id="183" dur="500" fill="hold"/>
                                        <p:tgtEl>
                                          <p:spTgt spid="31"/>
                                        </p:tgtEl>
                                        <p:attrNameLst>
                                          <p:attrName>ppt_h</p:attrName>
                                        </p:attrNameLst>
                                      </p:cBhvr>
                                      <p:tavLst>
                                        <p:tav tm="0">
                                          <p:val>
                                            <p:fltVal val="0"/>
                                          </p:val>
                                        </p:tav>
                                        <p:tav tm="100000">
                                          <p:val>
                                            <p:strVal val="#ppt_h"/>
                                          </p:val>
                                        </p:tav>
                                      </p:tavLst>
                                    </p:anim>
                                    <p:animEffect transition="in" filter="fade">
                                      <p:cBhvr>
                                        <p:cTn id="184" dur="500"/>
                                        <p:tgtEl>
                                          <p:spTgt spid="31"/>
                                        </p:tgtEl>
                                      </p:cBhvr>
                                    </p:animEffect>
                                  </p:childTnLst>
                                </p:cTn>
                              </p:par>
                            </p:childTnLst>
                          </p:cTn>
                        </p:par>
                      </p:childTnLst>
                    </p:cTn>
                  </p:par>
                  <p:par>
                    <p:cTn id="185" fill="hold">
                      <p:stCondLst>
                        <p:cond delay="indefinite"/>
                      </p:stCondLst>
                      <p:childTnLst>
                        <p:par>
                          <p:cTn id="186" fill="hold">
                            <p:stCondLst>
                              <p:cond delay="0"/>
                            </p:stCondLst>
                            <p:childTnLst>
                              <p:par>
                                <p:cTn id="187" presetID="31" presetClass="entr" presetSubtype="0" fill="hold" grpId="0" nodeType="clickEffect">
                                  <p:stCondLst>
                                    <p:cond delay="0"/>
                                  </p:stCondLst>
                                  <p:childTnLst>
                                    <p:set>
                                      <p:cBhvr>
                                        <p:cTn id="188" dur="1" fill="hold">
                                          <p:stCondLst>
                                            <p:cond delay="0"/>
                                          </p:stCondLst>
                                        </p:cTn>
                                        <p:tgtEl>
                                          <p:spTgt spid="32"/>
                                        </p:tgtEl>
                                        <p:attrNameLst>
                                          <p:attrName>style.visibility</p:attrName>
                                        </p:attrNameLst>
                                      </p:cBhvr>
                                      <p:to>
                                        <p:strVal val="visible"/>
                                      </p:to>
                                    </p:set>
                                    <p:anim calcmode="lin" valueType="num">
                                      <p:cBhvr>
                                        <p:cTn id="189" dur="1000" fill="hold"/>
                                        <p:tgtEl>
                                          <p:spTgt spid="32"/>
                                        </p:tgtEl>
                                        <p:attrNameLst>
                                          <p:attrName>ppt_w</p:attrName>
                                        </p:attrNameLst>
                                      </p:cBhvr>
                                      <p:tavLst>
                                        <p:tav tm="0">
                                          <p:val>
                                            <p:fltVal val="0"/>
                                          </p:val>
                                        </p:tav>
                                        <p:tav tm="100000">
                                          <p:val>
                                            <p:strVal val="#ppt_w"/>
                                          </p:val>
                                        </p:tav>
                                      </p:tavLst>
                                    </p:anim>
                                    <p:anim calcmode="lin" valueType="num">
                                      <p:cBhvr>
                                        <p:cTn id="190" dur="1000" fill="hold"/>
                                        <p:tgtEl>
                                          <p:spTgt spid="32"/>
                                        </p:tgtEl>
                                        <p:attrNameLst>
                                          <p:attrName>ppt_h</p:attrName>
                                        </p:attrNameLst>
                                      </p:cBhvr>
                                      <p:tavLst>
                                        <p:tav tm="0">
                                          <p:val>
                                            <p:fltVal val="0"/>
                                          </p:val>
                                        </p:tav>
                                        <p:tav tm="100000">
                                          <p:val>
                                            <p:strVal val="#ppt_h"/>
                                          </p:val>
                                        </p:tav>
                                      </p:tavLst>
                                    </p:anim>
                                    <p:anim calcmode="lin" valueType="num">
                                      <p:cBhvr>
                                        <p:cTn id="191" dur="1000" fill="hold"/>
                                        <p:tgtEl>
                                          <p:spTgt spid="32"/>
                                        </p:tgtEl>
                                        <p:attrNameLst>
                                          <p:attrName>style.rotation</p:attrName>
                                        </p:attrNameLst>
                                      </p:cBhvr>
                                      <p:tavLst>
                                        <p:tav tm="0">
                                          <p:val>
                                            <p:fltVal val="90"/>
                                          </p:val>
                                        </p:tav>
                                        <p:tav tm="100000">
                                          <p:val>
                                            <p:fltVal val="0"/>
                                          </p:val>
                                        </p:tav>
                                      </p:tavLst>
                                    </p:anim>
                                    <p:animEffect transition="in" filter="fade">
                                      <p:cBhvr>
                                        <p:cTn id="192" dur="1000"/>
                                        <p:tgtEl>
                                          <p:spTgt spid="32"/>
                                        </p:tgtEl>
                                      </p:cBhvr>
                                    </p:animEffect>
                                  </p:childTnLst>
                                </p:cTn>
                              </p:par>
                            </p:childTnLst>
                          </p:cTn>
                        </p:par>
                      </p:childTnLst>
                    </p:cTn>
                  </p:par>
                  <p:par>
                    <p:cTn id="193" fill="hold">
                      <p:stCondLst>
                        <p:cond delay="indefinite"/>
                      </p:stCondLst>
                      <p:childTnLst>
                        <p:par>
                          <p:cTn id="194" fill="hold">
                            <p:stCondLst>
                              <p:cond delay="0"/>
                            </p:stCondLst>
                            <p:childTnLst>
                              <p:par>
                                <p:cTn id="195" presetID="31" presetClass="entr" presetSubtype="0" fill="hold" grpId="0" nodeType="clickEffect">
                                  <p:stCondLst>
                                    <p:cond delay="0"/>
                                  </p:stCondLst>
                                  <p:childTnLst>
                                    <p:set>
                                      <p:cBhvr>
                                        <p:cTn id="196" dur="1" fill="hold">
                                          <p:stCondLst>
                                            <p:cond delay="0"/>
                                          </p:stCondLst>
                                        </p:cTn>
                                        <p:tgtEl>
                                          <p:spTgt spid="33"/>
                                        </p:tgtEl>
                                        <p:attrNameLst>
                                          <p:attrName>style.visibility</p:attrName>
                                        </p:attrNameLst>
                                      </p:cBhvr>
                                      <p:to>
                                        <p:strVal val="visible"/>
                                      </p:to>
                                    </p:set>
                                    <p:anim calcmode="lin" valueType="num">
                                      <p:cBhvr>
                                        <p:cTn id="197" dur="1000" fill="hold"/>
                                        <p:tgtEl>
                                          <p:spTgt spid="33"/>
                                        </p:tgtEl>
                                        <p:attrNameLst>
                                          <p:attrName>ppt_w</p:attrName>
                                        </p:attrNameLst>
                                      </p:cBhvr>
                                      <p:tavLst>
                                        <p:tav tm="0">
                                          <p:val>
                                            <p:fltVal val="0"/>
                                          </p:val>
                                        </p:tav>
                                        <p:tav tm="100000">
                                          <p:val>
                                            <p:strVal val="#ppt_w"/>
                                          </p:val>
                                        </p:tav>
                                      </p:tavLst>
                                    </p:anim>
                                    <p:anim calcmode="lin" valueType="num">
                                      <p:cBhvr>
                                        <p:cTn id="198" dur="1000" fill="hold"/>
                                        <p:tgtEl>
                                          <p:spTgt spid="33"/>
                                        </p:tgtEl>
                                        <p:attrNameLst>
                                          <p:attrName>ppt_h</p:attrName>
                                        </p:attrNameLst>
                                      </p:cBhvr>
                                      <p:tavLst>
                                        <p:tav tm="0">
                                          <p:val>
                                            <p:fltVal val="0"/>
                                          </p:val>
                                        </p:tav>
                                        <p:tav tm="100000">
                                          <p:val>
                                            <p:strVal val="#ppt_h"/>
                                          </p:val>
                                        </p:tav>
                                      </p:tavLst>
                                    </p:anim>
                                    <p:anim calcmode="lin" valueType="num">
                                      <p:cBhvr>
                                        <p:cTn id="199" dur="1000" fill="hold"/>
                                        <p:tgtEl>
                                          <p:spTgt spid="33"/>
                                        </p:tgtEl>
                                        <p:attrNameLst>
                                          <p:attrName>style.rotation</p:attrName>
                                        </p:attrNameLst>
                                      </p:cBhvr>
                                      <p:tavLst>
                                        <p:tav tm="0">
                                          <p:val>
                                            <p:fltVal val="90"/>
                                          </p:val>
                                        </p:tav>
                                        <p:tav tm="100000">
                                          <p:val>
                                            <p:fltVal val="0"/>
                                          </p:val>
                                        </p:tav>
                                      </p:tavLst>
                                    </p:anim>
                                    <p:animEffect transition="in" filter="fade">
                                      <p:cBhvr>
                                        <p:cTn id="200" dur="1000"/>
                                        <p:tgtEl>
                                          <p:spTgt spid="33"/>
                                        </p:tgtEl>
                                      </p:cBhvr>
                                    </p:animEffect>
                                  </p:childTnLst>
                                </p:cTn>
                              </p:par>
                            </p:childTnLst>
                          </p:cTn>
                        </p:par>
                      </p:childTnLst>
                    </p:cTn>
                  </p:par>
                  <p:par>
                    <p:cTn id="201" fill="hold">
                      <p:stCondLst>
                        <p:cond delay="indefinite"/>
                      </p:stCondLst>
                      <p:childTnLst>
                        <p:par>
                          <p:cTn id="202" fill="hold">
                            <p:stCondLst>
                              <p:cond delay="0"/>
                            </p:stCondLst>
                            <p:childTnLst>
                              <p:par>
                                <p:cTn id="203" presetID="31" presetClass="entr" presetSubtype="0" fill="hold" grpId="0" nodeType="clickEffect">
                                  <p:stCondLst>
                                    <p:cond delay="0"/>
                                  </p:stCondLst>
                                  <p:childTnLst>
                                    <p:set>
                                      <p:cBhvr>
                                        <p:cTn id="204" dur="1" fill="hold">
                                          <p:stCondLst>
                                            <p:cond delay="0"/>
                                          </p:stCondLst>
                                        </p:cTn>
                                        <p:tgtEl>
                                          <p:spTgt spid="35"/>
                                        </p:tgtEl>
                                        <p:attrNameLst>
                                          <p:attrName>style.visibility</p:attrName>
                                        </p:attrNameLst>
                                      </p:cBhvr>
                                      <p:to>
                                        <p:strVal val="visible"/>
                                      </p:to>
                                    </p:set>
                                    <p:anim calcmode="lin" valueType="num">
                                      <p:cBhvr>
                                        <p:cTn id="205" dur="1000" fill="hold"/>
                                        <p:tgtEl>
                                          <p:spTgt spid="35"/>
                                        </p:tgtEl>
                                        <p:attrNameLst>
                                          <p:attrName>ppt_w</p:attrName>
                                        </p:attrNameLst>
                                      </p:cBhvr>
                                      <p:tavLst>
                                        <p:tav tm="0">
                                          <p:val>
                                            <p:fltVal val="0"/>
                                          </p:val>
                                        </p:tav>
                                        <p:tav tm="100000">
                                          <p:val>
                                            <p:strVal val="#ppt_w"/>
                                          </p:val>
                                        </p:tav>
                                      </p:tavLst>
                                    </p:anim>
                                    <p:anim calcmode="lin" valueType="num">
                                      <p:cBhvr>
                                        <p:cTn id="206" dur="1000" fill="hold"/>
                                        <p:tgtEl>
                                          <p:spTgt spid="35"/>
                                        </p:tgtEl>
                                        <p:attrNameLst>
                                          <p:attrName>ppt_h</p:attrName>
                                        </p:attrNameLst>
                                      </p:cBhvr>
                                      <p:tavLst>
                                        <p:tav tm="0">
                                          <p:val>
                                            <p:fltVal val="0"/>
                                          </p:val>
                                        </p:tav>
                                        <p:tav tm="100000">
                                          <p:val>
                                            <p:strVal val="#ppt_h"/>
                                          </p:val>
                                        </p:tav>
                                      </p:tavLst>
                                    </p:anim>
                                    <p:anim calcmode="lin" valueType="num">
                                      <p:cBhvr>
                                        <p:cTn id="207" dur="1000" fill="hold"/>
                                        <p:tgtEl>
                                          <p:spTgt spid="35"/>
                                        </p:tgtEl>
                                        <p:attrNameLst>
                                          <p:attrName>style.rotation</p:attrName>
                                        </p:attrNameLst>
                                      </p:cBhvr>
                                      <p:tavLst>
                                        <p:tav tm="0">
                                          <p:val>
                                            <p:fltVal val="90"/>
                                          </p:val>
                                        </p:tav>
                                        <p:tav tm="100000">
                                          <p:val>
                                            <p:fltVal val="0"/>
                                          </p:val>
                                        </p:tav>
                                      </p:tavLst>
                                    </p:anim>
                                    <p:animEffect transition="in" filter="fade">
                                      <p:cBhvr>
                                        <p:cTn id="208" dur="1000"/>
                                        <p:tgtEl>
                                          <p:spTgt spid="35"/>
                                        </p:tgtEl>
                                      </p:cBhvr>
                                    </p:animEffect>
                                  </p:childTnLst>
                                </p:cTn>
                              </p:par>
                            </p:childTnLst>
                          </p:cTn>
                        </p:par>
                      </p:childTnLst>
                    </p:cTn>
                  </p:par>
                  <p:par>
                    <p:cTn id="209" fill="hold">
                      <p:stCondLst>
                        <p:cond delay="indefinite"/>
                      </p:stCondLst>
                      <p:childTnLst>
                        <p:par>
                          <p:cTn id="210" fill="hold">
                            <p:stCondLst>
                              <p:cond delay="0"/>
                            </p:stCondLst>
                            <p:childTnLst>
                              <p:par>
                                <p:cTn id="211" presetID="31" presetClass="entr" presetSubtype="0" fill="hold" grpId="0" nodeType="clickEffect">
                                  <p:stCondLst>
                                    <p:cond delay="0"/>
                                  </p:stCondLst>
                                  <p:childTnLst>
                                    <p:set>
                                      <p:cBhvr>
                                        <p:cTn id="212" dur="1" fill="hold">
                                          <p:stCondLst>
                                            <p:cond delay="0"/>
                                          </p:stCondLst>
                                        </p:cTn>
                                        <p:tgtEl>
                                          <p:spTgt spid="34"/>
                                        </p:tgtEl>
                                        <p:attrNameLst>
                                          <p:attrName>style.visibility</p:attrName>
                                        </p:attrNameLst>
                                      </p:cBhvr>
                                      <p:to>
                                        <p:strVal val="visible"/>
                                      </p:to>
                                    </p:set>
                                    <p:anim calcmode="lin" valueType="num">
                                      <p:cBhvr>
                                        <p:cTn id="213" dur="1000" fill="hold"/>
                                        <p:tgtEl>
                                          <p:spTgt spid="34"/>
                                        </p:tgtEl>
                                        <p:attrNameLst>
                                          <p:attrName>ppt_w</p:attrName>
                                        </p:attrNameLst>
                                      </p:cBhvr>
                                      <p:tavLst>
                                        <p:tav tm="0">
                                          <p:val>
                                            <p:fltVal val="0"/>
                                          </p:val>
                                        </p:tav>
                                        <p:tav tm="100000">
                                          <p:val>
                                            <p:strVal val="#ppt_w"/>
                                          </p:val>
                                        </p:tav>
                                      </p:tavLst>
                                    </p:anim>
                                    <p:anim calcmode="lin" valueType="num">
                                      <p:cBhvr>
                                        <p:cTn id="214" dur="1000" fill="hold"/>
                                        <p:tgtEl>
                                          <p:spTgt spid="34"/>
                                        </p:tgtEl>
                                        <p:attrNameLst>
                                          <p:attrName>ppt_h</p:attrName>
                                        </p:attrNameLst>
                                      </p:cBhvr>
                                      <p:tavLst>
                                        <p:tav tm="0">
                                          <p:val>
                                            <p:fltVal val="0"/>
                                          </p:val>
                                        </p:tav>
                                        <p:tav tm="100000">
                                          <p:val>
                                            <p:strVal val="#ppt_h"/>
                                          </p:val>
                                        </p:tav>
                                      </p:tavLst>
                                    </p:anim>
                                    <p:anim calcmode="lin" valueType="num">
                                      <p:cBhvr>
                                        <p:cTn id="215" dur="1000" fill="hold"/>
                                        <p:tgtEl>
                                          <p:spTgt spid="34"/>
                                        </p:tgtEl>
                                        <p:attrNameLst>
                                          <p:attrName>style.rotation</p:attrName>
                                        </p:attrNameLst>
                                      </p:cBhvr>
                                      <p:tavLst>
                                        <p:tav tm="0">
                                          <p:val>
                                            <p:fltVal val="90"/>
                                          </p:val>
                                        </p:tav>
                                        <p:tav tm="100000">
                                          <p:val>
                                            <p:fltVal val="0"/>
                                          </p:val>
                                        </p:tav>
                                      </p:tavLst>
                                    </p:anim>
                                    <p:animEffect transition="in" filter="fade">
                                      <p:cBhvr>
                                        <p:cTn id="216" dur="1000"/>
                                        <p:tgtEl>
                                          <p:spTgt spid="34"/>
                                        </p:tgtEl>
                                      </p:cBhvr>
                                    </p:animEffect>
                                  </p:childTnLst>
                                </p:cTn>
                              </p:par>
                            </p:childTnLst>
                          </p:cTn>
                        </p:par>
                      </p:childTnLst>
                    </p:cTn>
                  </p:par>
                  <p:par>
                    <p:cTn id="217" fill="hold">
                      <p:stCondLst>
                        <p:cond delay="indefinite"/>
                      </p:stCondLst>
                      <p:childTnLst>
                        <p:par>
                          <p:cTn id="218" fill="hold">
                            <p:stCondLst>
                              <p:cond delay="0"/>
                            </p:stCondLst>
                            <p:childTnLst>
                              <p:par>
                                <p:cTn id="219" presetID="31" presetClass="entr" presetSubtype="0" fill="hold" grpId="0" nodeType="clickEffect">
                                  <p:stCondLst>
                                    <p:cond delay="0"/>
                                  </p:stCondLst>
                                  <p:childTnLst>
                                    <p:set>
                                      <p:cBhvr>
                                        <p:cTn id="220" dur="1" fill="hold">
                                          <p:stCondLst>
                                            <p:cond delay="0"/>
                                          </p:stCondLst>
                                        </p:cTn>
                                        <p:tgtEl>
                                          <p:spTgt spid="41"/>
                                        </p:tgtEl>
                                        <p:attrNameLst>
                                          <p:attrName>style.visibility</p:attrName>
                                        </p:attrNameLst>
                                      </p:cBhvr>
                                      <p:to>
                                        <p:strVal val="visible"/>
                                      </p:to>
                                    </p:set>
                                    <p:anim calcmode="lin" valueType="num">
                                      <p:cBhvr>
                                        <p:cTn id="221" dur="1000" fill="hold"/>
                                        <p:tgtEl>
                                          <p:spTgt spid="41"/>
                                        </p:tgtEl>
                                        <p:attrNameLst>
                                          <p:attrName>ppt_w</p:attrName>
                                        </p:attrNameLst>
                                      </p:cBhvr>
                                      <p:tavLst>
                                        <p:tav tm="0">
                                          <p:val>
                                            <p:fltVal val="0"/>
                                          </p:val>
                                        </p:tav>
                                        <p:tav tm="100000">
                                          <p:val>
                                            <p:strVal val="#ppt_w"/>
                                          </p:val>
                                        </p:tav>
                                      </p:tavLst>
                                    </p:anim>
                                    <p:anim calcmode="lin" valueType="num">
                                      <p:cBhvr>
                                        <p:cTn id="222" dur="1000" fill="hold"/>
                                        <p:tgtEl>
                                          <p:spTgt spid="41"/>
                                        </p:tgtEl>
                                        <p:attrNameLst>
                                          <p:attrName>ppt_h</p:attrName>
                                        </p:attrNameLst>
                                      </p:cBhvr>
                                      <p:tavLst>
                                        <p:tav tm="0">
                                          <p:val>
                                            <p:fltVal val="0"/>
                                          </p:val>
                                        </p:tav>
                                        <p:tav tm="100000">
                                          <p:val>
                                            <p:strVal val="#ppt_h"/>
                                          </p:val>
                                        </p:tav>
                                      </p:tavLst>
                                    </p:anim>
                                    <p:anim calcmode="lin" valueType="num">
                                      <p:cBhvr>
                                        <p:cTn id="223" dur="1000" fill="hold"/>
                                        <p:tgtEl>
                                          <p:spTgt spid="41"/>
                                        </p:tgtEl>
                                        <p:attrNameLst>
                                          <p:attrName>style.rotation</p:attrName>
                                        </p:attrNameLst>
                                      </p:cBhvr>
                                      <p:tavLst>
                                        <p:tav tm="0">
                                          <p:val>
                                            <p:fltVal val="90"/>
                                          </p:val>
                                        </p:tav>
                                        <p:tav tm="100000">
                                          <p:val>
                                            <p:fltVal val="0"/>
                                          </p:val>
                                        </p:tav>
                                      </p:tavLst>
                                    </p:anim>
                                    <p:animEffect transition="in" filter="fade">
                                      <p:cBhvr>
                                        <p:cTn id="224" dur="1000"/>
                                        <p:tgtEl>
                                          <p:spTgt spid="41"/>
                                        </p:tgtEl>
                                      </p:cBhvr>
                                    </p:animEffect>
                                  </p:childTnLst>
                                </p:cTn>
                              </p:par>
                            </p:childTnLst>
                          </p:cTn>
                        </p:par>
                      </p:childTnLst>
                    </p:cTn>
                  </p:par>
                  <p:par>
                    <p:cTn id="225" fill="hold">
                      <p:stCondLst>
                        <p:cond delay="indefinite"/>
                      </p:stCondLst>
                      <p:childTnLst>
                        <p:par>
                          <p:cTn id="226" fill="hold">
                            <p:stCondLst>
                              <p:cond delay="0"/>
                            </p:stCondLst>
                            <p:childTnLst>
                              <p:par>
                                <p:cTn id="227" presetID="31" presetClass="entr" presetSubtype="0" fill="hold" grpId="0" nodeType="clickEffect">
                                  <p:stCondLst>
                                    <p:cond delay="0"/>
                                  </p:stCondLst>
                                  <p:childTnLst>
                                    <p:set>
                                      <p:cBhvr>
                                        <p:cTn id="228" dur="1" fill="hold">
                                          <p:stCondLst>
                                            <p:cond delay="0"/>
                                          </p:stCondLst>
                                        </p:cTn>
                                        <p:tgtEl>
                                          <p:spTgt spid="36"/>
                                        </p:tgtEl>
                                        <p:attrNameLst>
                                          <p:attrName>style.visibility</p:attrName>
                                        </p:attrNameLst>
                                      </p:cBhvr>
                                      <p:to>
                                        <p:strVal val="visible"/>
                                      </p:to>
                                    </p:set>
                                    <p:anim calcmode="lin" valueType="num">
                                      <p:cBhvr>
                                        <p:cTn id="229" dur="1000" fill="hold"/>
                                        <p:tgtEl>
                                          <p:spTgt spid="36"/>
                                        </p:tgtEl>
                                        <p:attrNameLst>
                                          <p:attrName>ppt_w</p:attrName>
                                        </p:attrNameLst>
                                      </p:cBhvr>
                                      <p:tavLst>
                                        <p:tav tm="0">
                                          <p:val>
                                            <p:fltVal val="0"/>
                                          </p:val>
                                        </p:tav>
                                        <p:tav tm="100000">
                                          <p:val>
                                            <p:strVal val="#ppt_w"/>
                                          </p:val>
                                        </p:tav>
                                      </p:tavLst>
                                    </p:anim>
                                    <p:anim calcmode="lin" valueType="num">
                                      <p:cBhvr>
                                        <p:cTn id="230" dur="1000" fill="hold"/>
                                        <p:tgtEl>
                                          <p:spTgt spid="36"/>
                                        </p:tgtEl>
                                        <p:attrNameLst>
                                          <p:attrName>ppt_h</p:attrName>
                                        </p:attrNameLst>
                                      </p:cBhvr>
                                      <p:tavLst>
                                        <p:tav tm="0">
                                          <p:val>
                                            <p:fltVal val="0"/>
                                          </p:val>
                                        </p:tav>
                                        <p:tav tm="100000">
                                          <p:val>
                                            <p:strVal val="#ppt_h"/>
                                          </p:val>
                                        </p:tav>
                                      </p:tavLst>
                                    </p:anim>
                                    <p:anim calcmode="lin" valueType="num">
                                      <p:cBhvr>
                                        <p:cTn id="231" dur="1000" fill="hold"/>
                                        <p:tgtEl>
                                          <p:spTgt spid="36"/>
                                        </p:tgtEl>
                                        <p:attrNameLst>
                                          <p:attrName>style.rotation</p:attrName>
                                        </p:attrNameLst>
                                      </p:cBhvr>
                                      <p:tavLst>
                                        <p:tav tm="0">
                                          <p:val>
                                            <p:fltVal val="90"/>
                                          </p:val>
                                        </p:tav>
                                        <p:tav tm="100000">
                                          <p:val>
                                            <p:fltVal val="0"/>
                                          </p:val>
                                        </p:tav>
                                      </p:tavLst>
                                    </p:anim>
                                    <p:animEffect transition="in" filter="fade">
                                      <p:cBhvr>
                                        <p:cTn id="232" dur="1000"/>
                                        <p:tgtEl>
                                          <p:spTgt spid="36"/>
                                        </p:tgtEl>
                                      </p:cBhvr>
                                    </p:animEffect>
                                  </p:childTnLst>
                                </p:cTn>
                              </p:par>
                            </p:childTnLst>
                          </p:cTn>
                        </p:par>
                      </p:childTnLst>
                    </p:cTn>
                  </p:par>
                  <p:par>
                    <p:cTn id="233" fill="hold">
                      <p:stCondLst>
                        <p:cond delay="indefinite"/>
                      </p:stCondLst>
                      <p:childTnLst>
                        <p:par>
                          <p:cTn id="234" fill="hold">
                            <p:stCondLst>
                              <p:cond delay="0"/>
                            </p:stCondLst>
                            <p:childTnLst>
                              <p:par>
                                <p:cTn id="235" presetID="31" presetClass="entr" presetSubtype="0" fill="hold" grpId="0" nodeType="clickEffect">
                                  <p:stCondLst>
                                    <p:cond delay="0"/>
                                  </p:stCondLst>
                                  <p:childTnLst>
                                    <p:set>
                                      <p:cBhvr>
                                        <p:cTn id="236" dur="1" fill="hold">
                                          <p:stCondLst>
                                            <p:cond delay="0"/>
                                          </p:stCondLst>
                                        </p:cTn>
                                        <p:tgtEl>
                                          <p:spTgt spid="40"/>
                                        </p:tgtEl>
                                        <p:attrNameLst>
                                          <p:attrName>style.visibility</p:attrName>
                                        </p:attrNameLst>
                                      </p:cBhvr>
                                      <p:to>
                                        <p:strVal val="visible"/>
                                      </p:to>
                                    </p:set>
                                    <p:anim calcmode="lin" valueType="num">
                                      <p:cBhvr>
                                        <p:cTn id="237" dur="1000" fill="hold"/>
                                        <p:tgtEl>
                                          <p:spTgt spid="40"/>
                                        </p:tgtEl>
                                        <p:attrNameLst>
                                          <p:attrName>ppt_w</p:attrName>
                                        </p:attrNameLst>
                                      </p:cBhvr>
                                      <p:tavLst>
                                        <p:tav tm="0">
                                          <p:val>
                                            <p:fltVal val="0"/>
                                          </p:val>
                                        </p:tav>
                                        <p:tav tm="100000">
                                          <p:val>
                                            <p:strVal val="#ppt_w"/>
                                          </p:val>
                                        </p:tav>
                                      </p:tavLst>
                                    </p:anim>
                                    <p:anim calcmode="lin" valueType="num">
                                      <p:cBhvr>
                                        <p:cTn id="238" dur="1000" fill="hold"/>
                                        <p:tgtEl>
                                          <p:spTgt spid="40"/>
                                        </p:tgtEl>
                                        <p:attrNameLst>
                                          <p:attrName>ppt_h</p:attrName>
                                        </p:attrNameLst>
                                      </p:cBhvr>
                                      <p:tavLst>
                                        <p:tav tm="0">
                                          <p:val>
                                            <p:fltVal val="0"/>
                                          </p:val>
                                        </p:tav>
                                        <p:tav tm="100000">
                                          <p:val>
                                            <p:strVal val="#ppt_h"/>
                                          </p:val>
                                        </p:tav>
                                      </p:tavLst>
                                    </p:anim>
                                    <p:anim calcmode="lin" valueType="num">
                                      <p:cBhvr>
                                        <p:cTn id="239" dur="1000" fill="hold"/>
                                        <p:tgtEl>
                                          <p:spTgt spid="40"/>
                                        </p:tgtEl>
                                        <p:attrNameLst>
                                          <p:attrName>style.rotation</p:attrName>
                                        </p:attrNameLst>
                                      </p:cBhvr>
                                      <p:tavLst>
                                        <p:tav tm="0">
                                          <p:val>
                                            <p:fltVal val="90"/>
                                          </p:val>
                                        </p:tav>
                                        <p:tav tm="100000">
                                          <p:val>
                                            <p:fltVal val="0"/>
                                          </p:val>
                                        </p:tav>
                                      </p:tavLst>
                                    </p:anim>
                                    <p:animEffect transition="in" filter="fade">
                                      <p:cBhvr>
                                        <p:cTn id="240" dur="1000"/>
                                        <p:tgtEl>
                                          <p:spTgt spid="40"/>
                                        </p:tgtEl>
                                      </p:cBhvr>
                                    </p:animEffect>
                                  </p:childTnLst>
                                </p:cTn>
                              </p:par>
                            </p:childTnLst>
                          </p:cTn>
                        </p:par>
                      </p:childTnLst>
                    </p:cTn>
                  </p:par>
                  <p:par>
                    <p:cTn id="241" fill="hold">
                      <p:stCondLst>
                        <p:cond delay="indefinite"/>
                      </p:stCondLst>
                      <p:childTnLst>
                        <p:par>
                          <p:cTn id="242" fill="hold">
                            <p:stCondLst>
                              <p:cond delay="0"/>
                            </p:stCondLst>
                            <p:childTnLst>
                              <p:par>
                                <p:cTn id="243" presetID="31" presetClass="entr" presetSubtype="0" fill="hold" grpId="0" nodeType="clickEffect">
                                  <p:stCondLst>
                                    <p:cond delay="0"/>
                                  </p:stCondLst>
                                  <p:childTnLst>
                                    <p:set>
                                      <p:cBhvr>
                                        <p:cTn id="244" dur="1" fill="hold">
                                          <p:stCondLst>
                                            <p:cond delay="0"/>
                                          </p:stCondLst>
                                        </p:cTn>
                                        <p:tgtEl>
                                          <p:spTgt spid="37"/>
                                        </p:tgtEl>
                                        <p:attrNameLst>
                                          <p:attrName>style.visibility</p:attrName>
                                        </p:attrNameLst>
                                      </p:cBhvr>
                                      <p:to>
                                        <p:strVal val="visible"/>
                                      </p:to>
                                    </p:set>
                                    <p:anim calcmode="lin" valueType="num">
                                      <p:cBhvr>
                                        <p:cTn id="245" dur="1000" fill="hold"/>
                                        <p:tgtEl>
                                          <p:spTgt spid="37"/>
                                        </p:tgtEl>
                                        <p:attrNameLst>
                                          <p:attrName>ppt_w</p:attrName>
                                        </p:attrNameLst>
                                      </p:cBhvr>
                                      <p:tavLst>
                                        <p:tav tm="0">
                                          <p:val>
                                            <p:fltVal val="0"/>
                                          </p:val>
                                        </p:tav>
                                        <p:tav tm="100000">
                                          <p:val>
                                            <p:strVal val="#ppt_w"/>
                                          </p:val>
                                        </p:tav>
                                      </p:tavLst>
                                    </p:anim>
                                    <p:anim calcmode="lin" valueType="num">
                                      <p:cBhvr>
                                        <p:cTn id="246" dur="1000" fill="hold"/>
                                        <p:tgtEl>
                                          <p:spTgt spid="37"/>
                                        </p:tgtEl>
                                        <p:attrNameLst>
                                          <p:attrName>ppt_h</p:attrName>
                                        </p:attrNameLst>
                                      </p:cBhvr>
                                      <p:tavLst>
                                        <p:tav tm="0">
                                          <p:val>
                                            <p:fltVal val="0"/>
                                          </p:val>
                                        </p:tav>
                                        <p:tav tm="100000">
                                          <p:val>
                                            <p:strVal val="#ppt_h"/>
                                          </p:val>
                                        </p:tav>
                                      </p:tavLst>
                                    </p:anim>
                                    <p:anim calcmode="lin" valueType="num">
                                      <p:cBhvr>
                                        <p:cTn id="247" dur="1000" fill="hold"/>
                                        <p:tgtEl>
                                          <p:spTgt spid="37"/>
                                        </p:tgtEl>
                                        <p:attrNameLst>
                                          <p:attrName>style.rotation</p:attrName>
                                        </p:attrNameLst>
                                      </p:cBhvr>
                                      <p:tavLst>
                                        <p:tav tm="0">
                                          <p:val>
                                            <p:fltVal val="90"/>
                                          </p:val>
                                        </p:tav>
                                        <p:tav tm="100000">
                                          <p:val>
                                            <p:fltVal val="0"/>
                                          </p:val>
                                        </p:tav>
                                      </p:tavLst>
                                    </p:anim>
                                    <p:animEffect transition="in" filter="fade">
                                      <p:cBhvr>
                                        <p:cTn id="248" dur="10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animBg="1"/>
      <p:bldP spid="13" grpId="1" build="allAtOnce" animBg="1"/>
      <p:bldP spid="13" grpId="2" build="allAtOnce" animBg="1"/>
      <p:bldP spid="20" grpId="0" animBg="1"/>
      <p:bldP spid="20" grpId="1" animBg="1"/>
      <p:bldP spid="21" grpId="0" animBg="1"/>
      <p:bldP spid="21" grpId="1" animBg="1"/>
      <p:bldP spid="22" grpId="0" build="p" animBg="1"/>
      <p:bldP spid="22" grpId="1" build="allAtOnce" animBg="1"/>
      <p:bldP spid="32" grpId="0" animBg="1"/>
      <p:bldP spid="33" grpId="0" animBg="1"/>
      <p:bldP spid="34" grpId="0" animBg="1"/>
      <p:bldP spid="35" grpId="0" animBg="1"/>
      <p:bldP spid="36" grpId="0" animBg="1"/>
      <p:bldP spid="37" grpId="0" animBg="1"/>
      <p:bldP spid="39" grpId="0" animBg="1"/>
      <p:bldP spid="40" grpId="0" animBg="1"/>
      <p:bldP spid="41" grpId="0" animBg="1"/>
      <p:bldP spid="38" grpId="0" animBg="1"/>
      <p:bldP spid="4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http://www.ambafrance-ma.org/efmaroc/berchet/espacenfants/magenligne/histoire/gutenberg/gutenberg.jpg"/>
          <p:cNvPicPr preferRelativeResize="0">
            <a:picLocks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98000" y="4266000"/>
            <a:ext cx="2196000" cy="2412000"/>
          </a:xfrm>
          <a:prstGeom prst="rect">
            <a:avLst/>
          </a:prstGeom>
          <a:noFill/>
        </p:spPr>
      </p:pic>
      <p:sp useBgFill="1">
        <p:nvSpPr>
          <p:cNvPr id="5" name="Pentagone 4"/>
          <p:cNvSpPr/>
          <p:nvPr/>
        </p:nvSpPr>
        <p:spPr>
          <a:xfrm>
            <a:off x="71422" y="857232"/>
            <a:ext cx="9001156" cy="3214710"/>
          </a:xfrm>
          <a:prstGeom prst="homePlate">
            <a:avLst>
              <a:gd name="adj" fmla="val 15185"/>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fr-FR"/>
          </a:p>
        </p:txBody>
      </p:sp>
      <p:sp>
        <p:nvSpPr>
          <p:cNvPr id="6" name="ZoneTexte 5"/>
          <p:cNvSpPr txBox="1"/>
          <p:nvPr/>
        </p:nvSpPr>
        <p:spPr>
          <a:xfrm>
            <a:off x="89742" y="571480"/>
            <a:ext cx="8911414" cy="369332"/>
          </a:xfrm>
          <a:prstGeom prst="rect">
            <a:avLst/>
          </a:prstGeom>
          <a:noFill/>
        </p:spPr>
        <p:txBody>
          <a:bodyPr wrap="none" rtlCol="0">
            <a:spAutoFit/>
          </a:bodyPr>
          <a:lstStyle/>
          <a:p>
            <a:r>
              <a:rPr lang="fr-FR" b="1" dirty="0" smtClean="0">
                <a:effectLst>
                  <a:outerShdw blurRad="38100" dist="38100" dir="2700000" algn="tl">
                    <a:srgbClr val="000000">
                      <a:alpha val="43137"/>
                    </a:srgbClr>
                  </a:outerShdw>
                </a:effectLst>
                <a:latin typeface="Viner Hand ITC" pitchFamily="66" charset="0"/>
              </a:rPr>
              <a:t>1450			1500			1550		              1600</a:t>
            </a:r>
            <a:endParaRPr lang="fr-FR" b="1" dirty="0">
              <a:effectLst>
                <a:outerShdw blurRad="38100" dist="38100" dir="2700000" algn="tl">
                  <a:srgbClr val="000000">
                    <a:alpha val="43137"/>
                  </a:srgbClr>
                </a:outerShdw>
              </a:effectLst>
              <a:latin typeface="Viner Hand ITC" pitchFamily="66" charset="0"/>
            </a:endParaRPr>
          </a:p>
        </p:txBody>
      </p:sp>
      <p:sp>
        <p:nvSpPr>
          <p:cNvPr id="8" name="Forme libre 7"/>
          <p:cNvSpPr/>
          <p:nvPr/>
        </p:nvSpPr>
        <p:spPr>
          <a:xfrm>
            <a:off x="72000" y="835200"/>
            <a:ext cx="9001125" cy="1609725"/>
          </a:xfrm>
          <a:custGeom>
            <a:avLst/>
            <a:gdLst>
              <a:gd name="connsiteX0" fmla="*/ 9001125 w 9001125"/>
              <a:gd name="connsiteY0" fmla="*/ 1609725 h 1609725"/>
              <a:gd name="connsiteX1" fmla="*/ 8496300 w 9001125"/>
              <a:gd name="connsiteY1" fmla="*/ 0 h 1609725"/>
              <a:gd name="connsiteX2" fmla="*/ 28575 w 9001125"/>
              <a:gd name="connsiteY2" fmla="*/ 9525 h 1609725"/>
              <a:gd name="connsiteX3" fmla="*/ 0 w 9001125"/>
              <a:gd name="connsiteY3" fmla="*/ 0 h 1609725"/>
              <a:gd name="connsiteX4" fmla="*/ 0 w 9001125"/>
              <a:gd name="connsiteY4" fmla="*/ 1590675 h 1609725"/>
              <a:gd name="connsiteX5" fmla="*/ 9001125 w 9001125"/>
              <a:gd name="connsiteY5" fmla="*/ 1609725 h 1609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01125" h="1609725">
                <a:moveTo>
                  <a:pt x="9001125" y="1609725"/>
                </a:moveTo>
                <a:lnTo>
                  <a:pt x="8496300" y="0"/>
                </a:lnTo>
                <a:lnTo>
                  <a:pt x="28575" y="9525"/>
                </a:lnTo>
                <a:lnTo>
                  <a:pt x="0" y="0"/>
                </a:lnTo>
                <a:lnTo>
                  <a:pt x="0" y="1590675"/>
                </a:lnTo>
                <a:lnTo>
                  <a:pt x="9001125" y="1609725"/>
                </a:lnTo>
                <a:close/>
              </a:path>
            </a:pathLst>
          </a:custGeom>
          <a:solidFill>
            <a:srgbClr val="FFCC9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9" name="Forme libre 8"/>
          <p:cNvSpPr/>
          <p:nvPr/>
        </p:nvSpPr>
        <p:spPr>
          <a:xfrm flipV="1">
            <a:off x="71438" y="2462217"/>
            <a:ext cx="9001125" cy="1609725"/>
          </a:xfrm>
          <a:custGeom>
            <a:avLst/>
            <a:gdLst>
              <a:gd name="connsiteX0" fmla="*/ 9001125 w 9001125"/>
              <a:gd name="connsiteY0" fmla="*/ 1609725 h 1609725"/>
              <a:gd name="connsiteX1" fmla="*/ 8496300 w 9001125"/>
              <a:gd name="connsiteY1" fmla="*/ 0 h 1609725"/>
              <a:gd name="connsiteX2" fmla="*/ 28575 w 9001125"/>
              <a:gd name="connsiteY2" fmla="*/ 9525 h 1609725"/>
              <a:gd name="connsiteX3" fmla="*/ 0 w 9001125"/>
              <a:gd name="connsiteY3" fmla="*/ 0 h 1609725"/>
              <a:gd name="connsiteX4" fmla="*/ 0 w 9001125"/>
              <a:gd name="connsiteY4" fmla="*/ 1590675 h 1609725"/>
              <a:gd name="connsiteX5" fmla="*/ 9001125 w 9001125"/>
              <a:gd name="connsiteY5" fmla="*/ 1609725 h 1609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01125" h="1609725">
                <a:moveTo>
                  <a:pt x="9001125" y="1609725"/>
                </a:moveTo>
                <a:lnTo>
                  <a:pt x="8496300" y="0"/>
                </a:lnTo>
                <a:lnTo>
                  <a:pt x="28575" y="9525"/>
                </a:lnTo>
                <a:lnTo>
                  <a:pt x="0" y="0"/>
                </a:lnTo>
                <a:lnTo>
                  <a:pt x="0" y="1590675"/>
                </a:lnTo>
                <a:lnTo>
                  <a:pt x="9001125" y="1609725"/>
                </a:lnTo>
                <a:close/>
              </a:path>
            </a:pathLst>
          </a:custGeom>
          <a:solidFill>
            <a:srgbClr val="663300">
              <a:alpha val="4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21" name="Connecteur droit 20"/>
          <p:cNvCxnSpPr/>
          <p:nvPr/>
        </p:nvCxnSpPr>
        <p:spPr>
          <a:xfrm>
            <a:off x="71406" y="2428868"/>
            <a:ext cx="9000000" cy="1588"/>
          </a:xfrm>
          <a:prstGeom prst="line">
            <a:avLst/>
          </a:prstGeom>
          <a:ln w="101600">
            <a:solidFill>
              <a:srgbClr val="663300"/>
            </a:solidFill>
          </a:ln>
        </p:spPr>
        <p:style>
          <a:lnRef idx="3">
            <a:schemeClr val="accent2"/>
          </a:lnRef>
          <a:fillRef idx="0">
            <a:schemeClr val="accent2"/>
          </a:fillRef>
          <a:effectRef idx="2">
            <a:schemeClr val="accent2"/>
          </a:effectRef>
          <a:fontRef idx="minor">
            <a:schemeClr val="tx1"/>
          </a:fontRef>
        </p:style>
      </p:cxnSp>
      <p:sp>
        <p:nvSpPr>
          <p:cNvPr id="22" name="Ellipse 21"/>
          <p:cNvSpPr/>
          <p:nvPr/>
        </p:nvSpPr>
        <p:spPr>
          <a:xfrm>
            <a:off x="571472" y="1284736"/>
            <a:ext cx="144000" cy="144000"/>
          </a:xfrm>
          <a:prstGeom prst="ellipse">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fr-FR"/>
          </a:p>
        </p:txBody>
      </p:sp>
      <p:sp>
        <p:nvSpPr>
          <p:cNvPr id="23" name="ZoneTexte 22"/>
          <p:cNvSpPr txBox="1"/>
          <p:nvPr/>
        </p:nvSpPr>
        <p:spPr>
          <a:xfrm>
            <a:off x="142844" y="1464878"/>
            <a:ext cx="1071570" cy="769441"/>
          </a:xfrm>
          <a:prstGeom prst="rect">
            <a:avLst/>
          </a:prstGeom>
          <a:noFill/>
          <a:ln>
            <a:solidFill>
              <a:schemeClr val="bg2">
                <a:lumMod val="25000"/>
              </a:schemeClr>
            </a:solidFill>
          </a:ln>
        </p:spPr>
        <p:txBody>
          <a:bodyPr wrap="square" rtlCol="0">
            <a:spAutoFit/>
          </a:bodyPr>
          <a:lstStyle/>
          <a:p>
            <a:pPr algn="ctr"/>
            <a:r>
              <a:rPr lang="fr-FR" sz="1100" b="1" dirty="0" smtClean="0">
                <a:latin typeface="Century Gothic" pitchFamily="34" charset="0"/>
              </a:rPr>
              <a:t>1455 </a:t>
            </a:r>
          </a:p>
          <a:p>
            <a:pPr algn="ctr"/>
            <a:r>
              <a:rPr lang="fr-FR" sz="1100" b="1" dirty="0" smtClean="0">
                <a:latin typeface="Century Gothic" pitchFamily="34" charset="0"/>
              </a:rPr>
              <a:t>Bible de Gutenberg</a:t>
            </a:r>
          </a:p>
          <a:p>
            <a:pPr algn="ctr"/>
            <a:r>
              <a:rPr lang="fr-FR" sz="1100" b="1" dirty="0" smtClean="0">
                <a:latin typeface="Century Gothic" pitchFamily="34" charset="0"/>
              </a:rPr>
              <a:t>(imprimerie)</a:t>
            </a:r>
            <a:endParaRPr lang="fr-FR" sz="1100" b="1" dirty="0">
              <a:latin typeface="Century Gothic" pitchFamily="34" charset="0"/>
            </a:endParaRPr>
          </a:p>
        </p:txBody>
      </p:sp>
      <p:sp>
        <p:nvSpPr>
          <p:cNvPr id="24" name="Rectangle 23"/>
          <p:cNvSpPr/>
          <p:nvPr/>
        </p:nvSpPr>
        <p:spPr>
          <a:xfrm>
            <a:off x="142844" y="4214818"/>
            <a:ext cx="2304000" cy="2520000"/>
          </a:xfrm>
          <a:prstGeom prst="rect">
            <a:avLst/>
          </a:prstGeom>
          <a:no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4" name="Rectangle 33"/>
          <p:cNvSpPr/>
          <p:nvPr/>
        </p:nvSpPr>
        <p:spPr>
          <a:xfrm>
            <a:off x="4298401" y="58976"/>
            <a:ext cx="4845600" cy="382153"/>
          </a:xfrm>
          <a:prstGeom prst="rect">
            <a:avLst/>
          </a:prstGeom>
          <a:solidFill>
            <a:schemeClr val="bg2">
              <a:lumMod val="10000"/>
              <a:alpha val="7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82945" tIns="41473" rIns="82945" bIns="41473" rtlCol="0" anchor="ctr"/>
          <a:lstStyle/>
          <a:p>
            <a:pPr algn="ctr"/>
            <a:endParaRPr lang="fr-FR"/>
          </a:p>
        </p:txBody>
      </p:sp>
      <p:sp>
        <p:nvSpPr>
          <p:cNvPr id="38" name="Rectangle 37"/>
          <p:cNvSpPr/>
          <p:nvPr/>
        </p:nvSpPr>
        <p:spPr>
          <a:xfrm>
            <a:off x="4298401" y="38897"/>
            <a:ext cx="4845600" cy="422310"/>
          </a:xfrm>
          <a:prstGeom prst="rect">
            <a:avLst/>
          </a:prstGeom>
        </p:spPr>
        <p:txBody>
          <a:bodyPr wrap="square" lIns="82945" tIns="41473" rIns="82945" bIns="41473">
            <a:spAutoFit/>
          </a:bodyPr>
          <a:lstStyle/>
          <a:p>
            <a:pPr algn="ctr"/>
            <a:r>
              <a:rPr lang="fr-FR" sz="2200" b="1" cap="small" dirty="0" smtClean="0">
                <a:ln w="13500">
                  <a:solidFill>
                    <a:schemeClr val="accent1">
                      <a:shade val="2500"/>
                      <a:alpha val="6500"/>
                    </a:schemeClr>
                  </a:solidFill>
                  <a:prstDash val="solid"/>
                </a:ln>
                <a:solidFill>
                  <a:schemeClr val="bg1">
                    <a:alpha val="95000"/>
                  </a:schemeClr>
                </a:solidFill>
                <a:effectLst>
                  <a:outerShdw blurRad="38100" dist="38100" dir="2700000" algn="tl">
                    <a:srgbClr val="000000">
                      <a:alpha val="43137"/>
                    </a:srgbClr>
                  </a:outerShdw>
                </a:effectLst>
                <a:latin typeface="Papyrus" pitchFamily="66" charset="0"/>
              </a:rPr>
              <a:t>Cadre chronologique</a:t>
            </a:r>
            <a:endParaRPr lang="fr-FR" sz="2200" b="1" cap="small" dirty="0">
              <a:ln w="13500">
                <a:solidFill>
                  <a:schemeClr val="accent1">
                    <a:shade val="2500"/>
                    <a:alpha val="6500"/>
                  </a:schemeClr>
                </a:solidFill>
                <a:prstDash val="solid"/>
              </a:ln>
              <a:solidFill>
                <a:schemeClr val="bg1">
                  <a:alpha val="95000"/>
                </a:schemeClr>
              </a:solidFill>
              <a:effectLst>
                <a:outerShdw blurRad="38100" dist="38100" dir="2700000" algn="tl">
                  <a:srgbClr val="000000">
                    <a:alpha val="43137"/>
                  </a:srgbClr>
                </a:outerShdw>
              </a:effectLst>
              <a:latin typeface="Papyrus" pitchFamily="66" charset="0"/>
            </a:endParaRPr>
          </a:p>
        </p:txBody>
      </p:sp>
      <p:pic>
        <p:nvPicPr>
          <p:cNvPr id="57" name="Picture 4" descr="Gutenberg Bible opened to pages 114 verso and 115 recto."/>
          <p:cNvPicPr>
            <a:picLocks noChangeAspect="1" noChangeArrowheads="1"/>
          </p:cNvPicPr>
          <p:nvPr/>
        </p:nvPicPr>
        <p:blipFill>
          <a:blip r:embed="rId4" cstate="email">
            <a:clrChange>
              <a:clrFrom>
                <a:srgbClr val="404040"/>
              </a:clrFrom>
              <a:clrTo>
                <a:srgbClr val="404040">
                  <a:alpha val="0"/>
                </a:srgbClr>
              </a:clrTo>
            </a:clrChange>
            <a:lum contrast="30000"/>
            <a:extLst>
              <a:ext uri="{28A0092B-C50C-407E-A947-70E740481C1C}">
                <a14:useLocalDpi xmlns:a14="http://schemas.microsoft.com/office/drawing/2010/main"/>
              </a:ext>
            </a:extLst>
          </a:blip>
          <a:srcRect/>
          <a:stretch>
            <a:fillRect/>
          </a:stretch>
        </p:blipFill>
        <p:spPr bwMode="auto">
          <a:xfrm>
            <a:off x="3786182" y="4143380"/>
            <a:ext cx="4329562" cy="2606400"/>
          </a:xfrm>
          <a:prstGeom prst="rect">
            <a:avLst/>
          </a:prstGeom>
          <a:noFill/>
          <a:ln>
            <a:noFill/>
          </a:ln>
          <a:effectLst>
            <a:outerShdw blurRad="127000" dist="38100" dir="2700000" algn="ctr">
              <a:srgbClr val="000000">
                <a:alpha val="45000"/>
              </a:srgbClr>
            </a:outerShdw>
          </a:effectLst>
          <a:scene3d>
            <a:camera prst="orthographicFront"/>
            <a:lightRig rig="soft" dir="t">
              <a:rot lat="0" lon="0" rev="0"/>
            </a:lightRig>
          </a:scene3d>
          <a:sp3d prstMaterial="translucentPowder">
            <a:bevelT w="203200" h="50800" prst="softRound"/>
          </a:sp3d>
        </p:spPr>
      </p:pic>
    </p:spTree>
    <p:extLst>
      <p:ext uri="{BB962C8B-B14F-4D97-AF65-F5344CB8AC3E}">
        <p14:creationId xmlns:p14="http://schemas.microsoft.com/office/powerpoint/2010/main" val="89912880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p:cTn id="7" dur="1000" fill="hold"/>
                                        <p:tgtEl>
                                          <p:spTgt spid="34"/>
                                        </p:tgtEl>
                                        <p:attrNameLst>
                                          <p:attrName>ppt_w</p:attrName>
                                        </p:attrNameLst>
                                      </p:cBhvr>
                                      <p:tavLst>
                                        <p:tav tm="0">
                                          <p:val>
                                            <p:fltVal val="0"/>
                                          </p:val>
                                        </p:tav>
                                        <p:tav tm="100000">
                                          <p:val>
                                            <p:strVal val="#ppt_w"/>
                                          </p:val>
                                        </p:tav>
                                      </p:tavLst>
                                    </p:anim>
                                    <p:anim calcmode="lin" valueType="num">
                                      <p:cBhvr>
                                        <p:cTn id="8" dur="1000" fill="hold"/>
                                        <p:tgtEl>
                                          <p:spTgt spid="34"/>
                                        </p:tgtEl>
                                        <p:attrNameLst>
                                          <p:attrName>ppt_h</p:attrName>
                                        </p:attrNameLst>
                                      </p:cBhvr>
                                      <p:tavLst>
                                        <p:tav tm="0">
                                          <p:val>
                                            <p:fltVal val="0"/>
                                          </p:val>
                                        </p:tav>
                                        <p:tav tm="100000">
                                          <p:val>
                                            <p:strVal val="#ppt_h"/>
                                          </p:val>
                                        </p:tav>
                                      </p:tavLst>
                                    </p:anim>
                                    <p:anim calcmode="lin" valueType="num">
                                      <p:cBhvr>
                                        <p:cTn id="9" dur="1000" fill="hold"/>
                                        <p:tgtEl>
                                          <p:spTgt spid="3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4"/>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1000"/>
                            </p:stCondLst>
                            <p:childTnLst>
                              <p:par>
                                <p:cTn id="12" presetID="41" presetClass="entr" presetSubtype="0" fill="hold" grpId="0" nodeType="afterEffect">
                                  <p:stCondLst>
                                    <p:cond delay="0"/>
                                  </p:stCondLst>
                                  <p:iterate type="lt">
                                    <p:tmPct val="10000"/>
                                  </p:iterate>
                                  <p:childTnLst>
                                    <p:set>
                                      <p:cBhvr>
                                        <p:cTn id="13" dur="1" fill="hold">
                                          <p:stCondLst>
                                            <p:cond delay="0"/>
                                          </p:stCondLst>
                                        </p:cTn>
                                        <p:tgtEl>
                                          <p:spTgt spid="38"/>
                                        </p:tgtEl>
                                        <p:attrNameLst>
                                          <p:attrName>style.visibility</p:attrName>
                                        </p:attrNameLst>
                                      </p:cBhvr>
                                      <p:to>
                                        <p:strVal val="visible"/>
                                      </p:to>
                                    </p:set>
                                    <p:anim calcmode="lin" valueType="num">
                                      <p:cBhvr>
                                        <p:cTn id="14" dur="750" fill="hold"/>
                                        <p:tgtEl>
                                          <p:spTgt spid="38"/>
                                        </p:tgtEl>
                                        <p:attrNameLst>
                                          <p:attrName>ppt_x</p:attrName>
                                        </p:attrNameLst>
                                      </p:cBhvr>
                                      <p:tavLst>
                                        <p:tav tm="0">
                                          <p:val>
                                            <p:strVal val="#ppt_x"/>
                                          </p:val>
                                        </p:tav>
                                        <p:tav tm="50000">
                                          <p:val>
                                            <p:strVal val="#ppt_x+.1"/>
                                          </p:val>
                                        </p:tav>
                                        <p:tav tm="100000">
                                          <p:val>
                                            <p:strVal val="#ppt_x"/>
                                          </p:val>
                                        </p:tav>
                                      </p:tavLst>
                                    </p:anim>
                                    <p:anim calcmode="lin" valueType="num">
                                      <p:cBhvr>
                                        <p:cTn id="15" dur="750" fill="hold"/>
                                        <p:tgtEl>
                                          <p:spTgt spid="38"/>
                                        </p:tgtEl>
                                        <p:attrNameLst>
                                          <p:attrName>ppt_y</p:attrName>
                                        </p:attrNameLst>
                                      </p:cBhvr>
                                      <p:tavLst>
                                        <p:tav tm="0">
                                          <p:val>
                                            <p:strVal val="#ppt_y"/>
                                          </p:val>
                                        </p:tav>
                                        <p:tav tm="100000">
                                          <p:val>
                                            <p:strVal val="#ppt_y"/>
                                          </p:val>
                                        </p:tav>
                                      </p:tavLst>
                                    </p:anim>
                                    <p:anim calcmode="lin" valueType="num">
                                      <p:cBhvr>
                                        <p:cTn id="16" dur="750" fill="hold"/>
                                        <p:tgtEl>
                                          <p:spTgt spid="38"/>
                                        </p:tgtEl>
                                        <p:attrNameLst>
                                          <p:attrName>ppt_h</p:attrName>
                                        </p:attrNameLst>
                                      </p:cBhvr>
                                      <p:tavLst>
                                        <p:tav tm="0">
                                          <p:val>
                                            <p:strVal val="#ppt_h/10"/>
                                          </p:val>
                                        </p:tav>
                                        <p:tav tm="50000">
                                          <p:val>
                                            <p:strVal val="#ppt_h+.01"/>
                                          </p:val>
                                        </p:tav>
                                        <p:tav tm="100000">
                                          <p:val>
                                            <p:strVal val="#ppt_h"/>
                                          </p:val>
                                        </p:tav>
                                      </p:tavLst>
                                    </p:anim>
                                    <p:anim calcmode="lin" valueType="num">
                                      <p:cBhvr>
                                        <p:cTn id="17" dur="750" fill="hold"/>
                                        <p:tgtEl>
                                          <p:spTgt spid="38"/>
                                        </p:tgtEl>
                                        <p:attrNameLst>
                                          <p:attrName>ppt_w</p:attrName>
                                        </p:attrNameLst>
                                      </p:cBhvr>
                                      <p:tavLst>
                                        <p:tav tm="0">
                                          <p:val>
                                            <p:strVal val="#ppt_w/10"/>
                                          </p:val>
                                        </p:tav>
                                        <p:tav tm="50000">
                                          <p:val>
                                            <p:strVal val="#ppt_w+.01"/>
                                          </p:val>
                                        </p:tav>
                                        <p:tav tm="100000">
                                          <p:val>
                                            <p:strVal val="#ppt_w"/>
                                          </p:val>
                                        </p:tav>
                                      </p:tavLst>
                                    </p:anim>
                                    <p:animEffect transition="in" filter="fade">
                                      <p:cBhvr>
                                        <p:cTn id="18" dur="750" tmFilter="0,0; .5, 1; 1, 1"/>
                                        <p:tgtEl>
                                          <p:spTgt spid="38"/>
                                        </p:tgtEl>
                                      </p:cBhvr>
                                    </p:animEffect>
                                  </p:childTnLst>
                                </p:cTn>
                              </p:par>
                            </p:childTnLst>
                          </p:cTn>
                        </p:par>
                        <p:par>
                          <p:cTn id="19" fill="hold">
                            <p:stCondLst>
                              <p:cond delay="3025"/>
                            </p:stCondLst>
                            <p:childTnLst>
                              <p:par>
                                <p:cTn id="20" presetID="22" presetClass="entr" presetSubtype="8" fill="hold" grpId="0" nodeType="after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left)">
                                      <p:cBhvr>
                                        <p:cTn id="22" dur="2000"/>
                                        <p:tgtEl>
                                          <p:spTgt spid="5"/>
                                        </p:tgtEl>
                                      </p:cBhvr>
                                    </p:animEffect>
                                  </p:childTnLst>
                                </p:cTn>
                              </p:par>
                            </p:childTnLst>
                          </p:cTn>
                        </p:par>
                        <p:par>
                          <p:cTn id="23" fill="hold">
                            <p:stCondLst>
                              <p:cond delay="5025"/>
                            </p:stCondLst>
                            <p:childTnLst>
                              <p:par>
                                <p:cTn id="24" presetID="40" presetClass="entr" presetSubtype="0" fill="hold" grpId="0" nodeType="afterEffect">
                                  <p:stCondLst>
                                    <p:cond delay="0"/>
                                  </p:stCondLst>
                                  <p:iterate type="lt">
                                    <p:tmPct val="10000"/>
                                  </p:iterate>
                                  <p:childTnLst>
                                    <p:set>
                                      <p:cBhvr>
                                        <p:cTn id="25" dur="1" fill="hold">
                                          <p:stCondLst>
                                            <p:cond delay="0"/>
                                          </p:stCondLst>
                                        </p:cTn>
                                        <p:tgtEl>
                                          <p:spTgt spid="6"/>
                                        </p:tgtEl>
                                        <p:attrNameLst>
                                          <p:attrName>style.visibility</p:attrName>
                                        </p:attrNameLst>
                                      </p:cBhvr>
                                      <p:to>
                                        <p:strVal val="visible"/>
                                      </p:to>
                                    </p:set>
                                    <p:animEffect transition="in" filter="fade">
                                      <p:cBhvr>
                                        <p:cTn id="26" dur="1000"/>
                                        <p:tgtEl>
                                          <p:spTgt spid="6"/>
                                        </p:tgtEl>
                                      </p:cBhvr>
                                    </p:animEffect>
                                    <p:anim calcmode="lin" valueType="num">
                                      <p:cBhvr>
                                        <p:cTn id="27" dur="1000" fill="hold"/>
                                        <p:tgtEl>
                                          <p:spTgt spid="6"/>
                                        </p:tgtEl>
                                        <p:attrNameLst>
                                          <p:attrName>ppt_x</p:attrName>
                                        </p:attrNameLst>
                                      </p:cBhvr>
                                      <p:tavLst>
                                        <p:tav tm="0">
                                          <p:val>
                                            <p:strVal val="#ppt_x-.1"/>
                                          </p:val>
                                        </p:tav>
                                        <p:tav tm="100000">
                                          <p:val>
                                            <p:strVal val="#ppt_x"/>
                                          </p:val>
                                        </p:tav>
                                      </p:tavLst>
                                    </p:anim>
                                    <p:anim calcmode="lin" valueType="num">
                                      <p:cBhvr>
                                        <p:cTn id="28" dur="1000" fill="hold"/>
                                        <p:tgtEl>
                                          <p:spTgt spid="6"/>
                                        </p:tgtEl>
                                        <p:attrNameLst>
                                          <p:attrName>ppt_y</p:attrName>
                                        </p:attrNameLst>
                                      </p:cBhvr>
                                      <p:tavLst>
                                        <p:tav tm="0">
                                          <p:val>
                                            <p:strVal val="#ppt_y"/>
                                          </p:val>
                                        </p:tav>
                                        <p:tav tm="100000">
                                          <p:val>
                                            <p:strVal val="#ppt_y"/>
                                          </p:val>
                                        </p:tav>
                                      </p:tavLst>
                                    </p:anim>
                                  </p:childTnLst>
                                </p:cTn>
                              </p:par>
                            </p:childTnLst>
                          </p:cTn>
                        </p:par>
                        <p:par>
                          <p:cTn id="29" fill="hold">
                            <p:stCondLst>
                              <p:cond delay="7525"/>
                            </p:stCondLst>
                            <p:childTnLst>
                              <p:par>
                                <p:cTn id="30" presetID="22" presetClass="entr" presetSubtype="8" fill="hold" nodeType="after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wipe(left)">
                                      <p:cBhvr>
                                        <p:cTn id="32" dur="2000"/>
                                        <p:tgtEl>
                                          <p:spTgt spid="21"/>
                                        </p:tgtEl>
                                      </p:cBhvr>
                                    </p:animEffect>
                                  </p:childTnLst>
                                </p:cTn>
                              </p:par>
                            </p:childTnLst>
                          </p:cTn>
                        </p:par>
                        <p:par>
                          <p:cTn id="33" fill="hold">
                            <p:stCondLst>
                              <p:cond delay="9525"/>
                            </p:stCondLst>
                            <p:childTnLst>
                              <p:par>
                                <p:cTn id="34" presetID="22" presetClass="entr" presetSubtype="2"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wipe(right)">
                                      <p:cBhvr>
                                        <p:cTn id="36" dur="1000"/>
                                        <p:tgtEl>
                                          <p:spTgt spid="8"/>
                                        </p:tgtEl>
                                      </p:cBhvr>
                                    </p:animEffect>
                                  </p:childTnLst>
                                </p:cTn>
                              </p:par>
                            </p:childTnLst>
                          </p:cTn>
                        </p:par>
                        <p:par>
                          <p:cTn id="37" fill="hold">
                            <p:stCondLst>
                              <p:cond delay="10525"/>
                            </p:stCondLst>
                            <p:childTnLst>
                              <p:par>
                                <p:cTn id="38" presetID="22" presetClass="entr" presetSubtype="8"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wipe(left)">
                                      <p:cBhvr>
                                        <p:cTn id="40" dur="1000"/>
                                        <p:tgtEl>
                                          <p:spTgt spid="9"/>
                                        </p:tgtEl>
                                      </p:cBhvr>
                                    </p:animEffect>
                                  </p:childTnLst>
                                </p:cTn>
                              </p:par>
                            </p:childTnLst>
                          </p:cTn>
                        </p:par>
                        <p:par>
                          <p:cTn id="41" fill="hold">
                            <p:stCondLst>
                              <p:cond delay="11525"/>
                            </p:stCondLst>
                            <p:childTnLst>
                              <p:par>
                                <p:cTn id="42" presetID="13" presetClass="entr" presetSubtype="16" fill="hold" grpId="0" nodeType="afterEffect">
                                  <p:stCondLst>
                                    <p:cond delay="0"/>
                                  </p:stCondLst>
                                  <p:childTnLst>
                                    <p:set>
                                      <p:cBhvr>
                                        <p:cTn id="43" dur="1" fill="hold">
                                          <p:stCondLst>
                                            <p:cond delay="0"/>
                                          </p:stCondLst>
                                        </p:cTn>
                                        <p:tgtEl>
                                          <p:spTgt spid="24"/>
                                        </p:tgtEl>
                                        <p:attrNameLst>
                                          <p:attrName>style.visibility</p:attrName>
                                        </p:attrNameLst>
                                      </p:cBhvr>
                                      <p:to>
                                        <p:strVal val="visible"/>
                                      </p:to>
                                    </p:set>
                                    <p:animEffect transition="in" filter="plus(in)">
                                      <p:cBhvr>
                                        <p:cTn id="44" dur="2000"/>
                                        <p:tgtEl>
                                          <p:spTgt spid="24"/>
                                        </p:tgtEl>
                                      </p:cBhvr>
                                    </p:animEffect>
                                  </p:childTnLst>
                                </p:cTn>
                              </p:par>
                            </p:childTnLst>
                          </p:cTn>
                        </p:par>
                      </p:childTnLst>
                    </p:cTn>
                  </p:par>
                  <p:par>
                    <p:cTn id="45" fill="hold">
                      <p:stCondLst>
                        <p:cond delay="indefinite"/>
                      </p:stCondLst>
                      <p:childTnLst>
                        <p:par>
                          <p:cTn id="46" fill="hold">
                            <p:stCondLst>
                              <p:cond delay="0"/>
                            </p:stCondLst>
                            <p:childTnLst>
                              <p:par>
                                <p:cTn id="47" presetID="6" presetClass="entr" presetSubtype="16" fill="hold" grpId="0" nodeType="click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circle(in)">
                                      <p:cBhvr>
                                        <p:cTn id="49" dur="2000"/>
                                        <p:tgtEl>
                                          <p:spTgt spid="22"/>
                                        </p:tgtEl>
                                      </p:cBhvr>
                                    </p:animEffect>
                                  </p:childTnLst>
                                </p:cTn>
                              </p:par>
                            </p:childTnLst>
                          </p:cTn>
                        </p:par>
                        <p:par>
                          <p:cTn id="50" fill="hold">
                            <p:stCondLst>
                              <p:cond delay="2000"/>
                            </p:stCondLst>
                            <p:childTnLst>
                              <p:par>
                                <p:cTn id="51" presetID="53" presetClass="entr" presetSubtype="0" fill="hold" grpId="0" nodeType="afterEffect">
                                  <p:stCondLst>
                                    <p:cond delay="0"/>
                                  </p:stCondLst>
                                  <p:childTnLst>
                                    <p:set>
                                      <p:cBhvr>
                                        <p:cTn id="52" dur="1" fill="hold">
                                          <p:stCondLst>
                                            <p:cond delay="0"/>
                                          </p:stCondLst>
                                        </p:cTn>
                                        <p:tgtEl>
                                          <p:spTgt spid="23"/>
                                        </p:tgtEl>
                                        <p:attrNameLst>
                                          <p:attrName>style.visibility</p:attrName>
                                        </p:attrNameLst>
                                      </p:cBhvr>
                                      <p:to>
                                        <p:strVal val="visible"/>
                                      </p:to>
                                    </p:set>
                                    <p:anim calcmode="lin" valueType="num">
                                      <p:cBhvr>
                                        <p:cTn id="53" dur="500" fill="hold"/>
                                        <p:tgtEl>
                                          <p:spTgt spid="23"/>
                                        </p:tgtEl>
                                        <p:attrNameLst>
                                          <p:attrName>ppt_w</p:attrName>
                                        </p:attrNameLst>
                                      </p:cBhvr>
                                      <p:tavLst>
                                        <p:tav tm="0">
                                          <p:val>
                                            <p:fltVal val="0"/>
                                          </p:val>
                                        </p:tav>
                                        <p:tav tm="100000">
                                          <p:val>
                                            <p:strVal val="#ppt_w"/>
                                          </p:val>
                                        </p:tav>
                                      </p:tavLst>
                                    </p:anim>
                                    <p:anim calcmode="lin" valueType="num">
                                      <p:cBhvr>
                                        <p:cTn id="54" dur="500" fill="hold"/>
                                        <p:tgtEl>
                                          <p:spTgt spid="23"/>
                                        </p:tgtEl>
                                        <p:attrNameLst>
                                          <p:attrName>ppt_h</p:attrName>
                                        </p:attrNameLst>
                                      </p:cBhvr>
                                      <p:tavLst>
                                        <p:tav tm="0">
                                          <p:val>
                                            <p:fltVal val="0"/>
                                          </p:val>
                                        </p:tav>
                                        <p:tav tm="100000">
                                          <p:val>
                                            <p:strVal val="#ppt_h"/>
                                          </p:val>
                                        </p:tav>
                                      </p:tavLst>
                                    </p:anim>
                                    <p:animEffect transition="in" filter="fade">
                                      <p:cBhvr>
                                        <p:cTn id="55" dur="500"/>
                                        <p:tgtEl>
                                          <p:spTgt spid="23"/>
                                        </p:tgtEl>
                                      </p:cBhvr>
                                    </p:animEffect>
                                  </p:childTnLst>
                                </p:cTn>
                              </p:par>
                            </p:childTnLst>
                          </p:cTn>
                        </p:par>
                        <p:par>
                          <p:cTn id="56" fill="hold">
                            <p:stCondLst>
                              <p:cond delay="2500"/>
                            </p:stCondLst>
                            <p:childTnLst>
                              <p:par>
                                <p:cTn id="57" presetID="20" presetClass="entr" presetSubtype="0" fill="hold" nodeType="afterEffect">
                                  <p:stCondLst>
                                    <p:cond delay="0"/>
                                  </p:stCondLst>
                                  <p:childTnLst>
                                    <p:set>
                                      <p:cBhvr>
                                        <p:cTn id="58" dur="1" fill="hold">
                                          <p:stCondLst>
                                            <p:cond delay="0"/>
                                          </p:stCondLst>
                                        </p:cTn>
                                        <p:tgtEl>
                                          <p:spTgt spid="20482"/>
                                        </p:tgtEl>
                                        <p:attrNameLst>
                                          <p:attrName>style.visibility</p:attrName>
                                        </p:attrNameLst>
                                      </p:cBhvr>
                                      <p:to>
                                        <p:strVal val="visible"/>
                                      </p:to>
                                    </p:set>
                                    <p:animEffect transition="in" filter="wedge">
                                      <p:cBhvr>
                                        <p:cTn id="59" dur="2000"/>
                                        <p:tgtEl>
                                          <p:spTgt spid="20482"/>
                                        </p:tgtEl>
                                      </p:cBhvr>
                                    </p:animEffect>
                                  </p:childTnLst>
                                </p:cTn>
                              </p:par>
                            </p:childTnLst>
                          </p:cTn>
                        </p:par>
                        <p:par>
                          <p:cTn id="60" fill="hold">
                            <p:stCondLst>
                              <p:cond delay="4500"/>
                            </p:stCondLst>
                            <p:childTnLst>
                              <p:par>
                                <p:cTn id="61" presetID="53" presetClass="entr" presetSubtype="0" fill="hold" nodeType="afterEffect">
                                  <p:stCondLst>
                                    <p:cond delay="0"/>
                                  </p:stCondLst>
                                  <p:childTnLst>
                                    <p:set>
                                      <p:cBhvr>
                                        <p:cTn id="62" dur="1" fill="hold">
                                          <p:stCondLst>
                                            <p:cond delay="0"/>
                                          </p:stCondLst>
                                        </p:cTn>
                                        <p:tgtEl>
                                          <p:spTgt spid="57"/>
                                        </p:tgtEl>
                                        <p:attrNameLst>
                                          <p:attrName>style.visibility</p:attrName>
                                        </p:attrNameLst>
                                      </p:cBhvr>
                                      <p:to>
                                        <p:strVal val="visible"/>
                                      </p:to>
                                    </p:set>
                                    <p:anim calcmode="lin" valueType="num">
                                      <p:cBhvr>
                                        <p:cTn id="63" dur="500" fill="hold"/>
                                        <p:tgtEl>
                                          <p:spTgt spid="57"/>
                                        </p:tgtEl>
                                        <p:attrNameLst>
                                          <p:attrName>ppt_w</p:attrName>
                                        </p:attrNameLst>
                                      </p:cBhvr>
                                      <p:tavLst>
                                        <p:tav tm="0">
                                          <p:val>
                                            <p:fltVal val="0"/>
                                          </p:val>
                                        </p:tav>
                                        <p:tav tm="100000">
                                          <p:val>
                                            <p:strVal val="#ppt_w"/>
                                          </p:val>
                                        </p:tav>
                                      </p:tavLst>
                                    </p:anim>
                                    <p:anim calcmode="lin" valueType="num">
                                      <p:cBhvr>
                                        <p:cTn id="64" dur="500" fill="hold"/>
                                        <p:tgtEl>
                                          <p:spTgt spid="57"/>
                                        </p:tgtEl>
                                        <p:attrNameLst>
                                          <p:attrName>ppt_h</p:attrName>
                                        </p:attrNameLst>
                                      </p:cBhvr>
                                      <p:tavLst>
                                        <p:tav tm="0">
                                          <p:val>
                                            <p:fltVal val="0"/>
                                          </p:val>
                                        </p:tav>
                                        <p:tav tm="100000">
                                          <p:val>
                                            <p:strVal val="#ppt_h"/>
                                          </p:val>
                                        </p:tav>
                                      </p:tavLst>
                                    </p:anim>
                                    <p:animEffect transition="in" filter="fade">
                                      <p:cBhvr>
                                        <p:cTn id="65"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8" grpId="0" animBg="1"/>
      <p:bldP spid="9" grpId="0" animBg="1"/>
      <p:bldP spid="22" grpId="0" animBg="1"/>
      <p:bldP spid="23" grpId="0" animBg="1"/>
      <p:bldP spid="24" grpId="0" animBg="1"/>
      <p:bldP spid="34" grpId="0" animBg="1"/>
      <p:bldP spid="3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e 18"/>
          <p:cNvGrpSpPr/>
          <p:nvPr/>
        </p:nvGrpSpPr>
        <p:grpSpPr>
          <a:xfrm>
            <a:off x="2339752" y="3503952"/>
            <a:ext cx="5006340" cy="3135761"/>
            <a:chOff x="7164288" y="5993475"/>
            <a:chExt cx="5006340" cy="3135761"/>
          </a:xfrm>
        </p:grpSpPr>
        <p:pic>
          <p:nvPicPr>
            <p:cNvPr id="20" name="Picture 11" descr="http://vroum52.com/lvn.img/Imprimerie-humanisme-Erasme-histoire-des-d%C3%A9buts-de-l-imprimerie-villes-du-Rhin-berceaux-de-l-imprimerie-et-centre-de-l-humanisme-universit%C3%A9-Marbourg-Heidelberg-Tubingen-Fribourg-centre-d-humanisme-Mayence.jpg"/>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l="534" t="949" r="656"/>
            <a:stretch/>
          </p:blipFill>
          <p:spPr bwMode="auto">
            <a:xfrm>
              <a:off x="7164288" y="5993475"/>
              <a:ext cx="5006340" cy="3135761"/>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21" name="ZoneTexte 20"/>
            <p:cNvSpPr txBox="1"/>
            <p:nvPr/>
          </p:nvSpPr>
          <p:spPr>
            <a:xfrm>
              <a:off x="7172975" y="6005045"/>
              <a:ext cx="3600400" cy="276999"/>
            </a:xfrm>
            <a:prstGeom prst="rect">
              <a:avLst/>
            </a:prstGeom>
            <a:noFill/>
          </p:spPr>
          <p:txBody>
            <a:bodyPr wrap="square" rtlCol="0">
              <a:spAutoFit/>
            </a:bodyPr>
            <a:lstStyle/>
            <a:p>
              <a:r>
                <a:rPr lang="fr-FR" sz="1200" b="1" cap="small" dirty="0" smtClean="0">
                  <a:latin typeface="Tw Cen MT" pitchFamily="34" charset="0"/>
                </a:rPr>
                <a:t>Une exception : Erasme de Rotterdam</a:t>
              </a:r>
              <a:endParaRPr lang="fr-FR" sz="1200" b="1" cap="small" dirty="0">
                <a:latin typeface="Tw Cen MT" pitchFamily="34" charset="0"/>
              </a:endParaRPr>
            </a:p>
          </p:txBody>
        </p:sp>
      </p:grpSp>
      <p:sp>
        <p:nvSpPr>
          <p:cNvPr id="2" name="Rectangle 1"/>
          <p:cNvSpPr/>
          <p:nvPr/>
        </p:nvSpPr>
        <p:spPr>
          <a:xfrm>
            <a:off x="0" y="0"/>
            <a:ext cx="9143999" cy="584775"/>
          </a:xfrm>
          <a:prstGeom prst="rect">
            <a:avLst/>
          </a:prstGeom>
        </p:spPr>
        <p:txBody>
          <a:bodyPr wrap="square">
            <a:spAutoFit/>
          </a:bodyPr>
          <a:lstStyle/>
          <a:p>
            <a:pPr algn="ctr"/>
            <a:r>
              <a:rPr lang="fr-FR" b="1" dirty="0">
                <a:ln w="10160">
                  <a:solidFill>
                    <a:schemeClr val="accent2">
                      <a:lumMod val="50000"/>
                    </a:schemeClr>
                  </a:solidFill>
                  <a:prstDash val="solid"/>
                </a:ln>
                <a:solidFill>
                  <a:schemeClr val="accent2">
                    <a:lumMod val="50000"/>
                  </a:schemeClr>
                </a:solidFill>
                <a:effectLst>
                  <a:glow rad="101600">
                    <a:schemeClr val="bg1">
                      <a:alpha val="60000"/>
                    </a:schemeClr>
                  </a:glow>
                  <a:outerShdw blurRad="38100" dist="32000" dir="5400000" algn="tl">
                    <a:srgbClr val="000000">
                      <a:alpha val="30000"/>
                    </a:srgbClr>
                  </a:outerShdw>
                </a:effectLst>
                <a:latin typeface="Castellar" panose="020A0402060406010301" pitchFamily="18" charset="0"/>
              </a:rPr>
              <a:t>I. </a:t>
            </a:r>
            <a:r>
              <a:rPr lang="fr-FR" b="1" dirty="0">
                <a:ln w="10160">
                  <a:solidFill>
                    <a:schemeClr val="accent2">
                      <a:lumMod val="50000"/>
                    </a:schemeClr>
                  </a:solidFill>
                  <a:prstDash val="solid"/>
                </a:ln>
                <a:solidFill>
                  <a:schemeClr val="bg2">
                    <a:lumMod val="10000"/>
                  </a:schemeClr>
                </a:solidFill>
                <a:effectLst>
                  <a:glow rad="101600">
                    <a:schemeClr val="bg1">
                      <a:alpha val="60000"/>
                    </a:schemeClr>
                  </a:glow>
                  <a:outerShdw blurRad="38100" dist="32000" dir="5400000" algn="tl">
                    <a:srgbClr val="000000">
                      <a:alpha val="30000"/>
                    </a:srgbClr>
                  </a:outerShdw>
                </a:effectLst>
                <a:latin typeface="Castellar" panose="020A0402060406010301" pitchFamily="18" charset="0"/>
              </a:rPr>
              <a:t>Un temps de bouillonnement intellectuel</a:t>
            </a:r>
            <a:endParaRPr lang="fr-FR" dirty="0">
              <a:ln w="10160">
                <a:solidFill>
                  <a:schemeClr val="bg2">
                    <a:lumMod val="25000"/>
                  </a:schemeClr>
                </a:solidFill>
                <a:prstDash val="solid"/>
              </a:ln>
              <a:solidFill>
                <a:schemeClr val="bg2">
                  <a:lumMod val="10000"/>
                </a:schemeClr>
              </a:solidFill>
              <a:effectLst>
                <a:glow rad="101600">
                  <a:schemeClr val="bg1">
                    <a:alpha val="60000"/>
                  </a:schemeClr>
                </a:glow>
                <a:outerShdw blurRad="38100" dist="32000" dir="5400000" algn="tl">
                  <a:srgbClr val="000000">
                    <a:alpha val="30000"/>
                  </a:srgbClr>
                </a:outerShdw>
              </a:effectLst>
              <a:latin typeface="Castellar" panose="020A0402060406010301" pitchFamily="18" charset="0"/>
            </a:endParaRPr>
          </a:p>
          <a:p>
            <a:pPr marL="342900" indent="-342900" algn="ctr">
              <a:buFont typeface="+mj-lt"/>
              <a:buAutoNum type="alphaUcPeriod" startAt="2"/>
            </a:pPr>
            <a:r>
              <a:rPr lang="fr-FR" sz="1400" b="1" dirty="0">
                <a:solidFill>
                  <a:schemeClr val="accent2">
                    <a:lumMod val="50000"/>
                  </a:schemeClr>
                </a:solidFill>
                <a:latin typeface="Century Gothic" pitchFamily="34" charset="0"/>
              </a:rPr>
              <a:t>Une diffusion rapide et </a:t>
            </a:r>
            <a:r>
              <a:rPr lang="fr-FR" sz="1400" b="1" dirty="0" smtClean="0">
                <a:solidFill>
                  <a:schemeClr val="accent2">
                    <a:lumMod val="50000"/>
                  </a:schemeClr>
                </a:solidFill>
                <a:latin typeface="Century Gothic" pitchFamily="34" charset="0"/>
              </a:rPr>
              <a:t>massive</a:t>
            </a:r>
            <a:endParaRPr lang="fr-FR" sz="1400" b="1" dirty="0">
              <a:solidFill>
                <a:schemeClr val="accent2">
                  <a:lumMod val="50000"/>
                </a:schemeClr>
              </a:solidFill>
              <a:latin typeface="Century Gothic" pitchFamily="34" charset="0"/>
            </a:endParaRPr>
          </a:p>
        </p:txBody>
      </p:sp>
      <p:sp>
        <p:nvSpPr>
          <p:cNvPr id="3" name="ZoneTexte 2"/>
          <p:cNvSpPr txBox="1"/>
          <p:nvPr/>
        </p:nvSpPr>
        <p:spPr>
          <a:xfrm>
            <a:off x="0" y="592291"/>
            <a:ext cx="6782580" cy="276999"/>
          </a:xfrm>
          <a:prstGeom prst="rect">
            <a:avLst/>
          </a:prstGeom>
          <a:noFill/>
        </p:spPr>
        <p:txBody>
          <a:bodyPr wrap="square" rtlCol="0">
            <a:spAutoFit/>
          </a:bodyPr>
          <a:lstStyle/>
          <a:p>
            <a:r>
              <a:rPr lang="fr-FR" sz="1200" b="1" dirty="0" smtClean="0">
                <a:latin typeface="Century Gothic" pitchFamily="34" charset="0"/>
                <a:sym typeface="Wingdings 2"/>
              </a:rPr>
              <a:t> </a:t>
            </a:r>
            <a:r>
              <a:rPr lang="fr-FR" sz="1200" b="1" dirty="0" smtClean="0">
                <a:latin typeface="Century Gothic" pitchFamily="34" charset="0"/>
              </a:rPr>
              <a:t>La République des lettres, un réseau de savants international</a:t>
            </a:r>
            <a:endParaRPr lang="fr-FR" sz="1200" b="1" dirty="0">
              <a:latin typeface="Century Gothic" pitchFamily="34" charset="0"/>
            </a:endParaRPr>
          </a:p>
        </p:txBody>
      </p:sp>
      <p:pic>
        <p:nvPicPr>
          <p:cNvPr id="4" name="Picture 2" descr="Image associÃ©e"/>
          <p:cNvPicPr>
            <a:picLocks noChangeAspect="1" noChangeArrowheads="1"/>
          </p:cNvPicPr>
          <p:nvPr/>
        </p:nvPicPr>
        <p:blipFill rotWithShape="1">
          <a:blip r:embed="rId3" cstate="email">
            <a:extLst>
              <a:ext uri="{BEBA8EAE-BF5A-486C-A8C5-ECC9F3942E4B}">
                <a14:imgProps xmlns:a14="http://schemas.microsoft.com/office/drawing/2010/main">
                  <a14:imgLayer r:embed="rId4">
                    <a14:imgEffect>
                      <a14:backgroundRemoval t="8786" b="90256" l="17466" r="85274">
                        <a14:foregroundMark x1="21575" y1="14058" x2="82363" y2="15016"/>
                        <a14:foregroundMark x1="22774" y1="21885" x2="53767" y2="69808"/>
                        <a14:foregroundMark x1="23116" y1="53674" x2="22260" y2="88179"/>
                        <a14:foregroundMark x1="35959" y1="30990" x2="76370" y2="30192"/>
                        <a14:foregroundMark x1="84247" y1="59585" x2="83219" y2="74920"/>
                        <a14:foregroundMark x1="84589" y1="56070" x2="85103" y2="35783"/>
                        <a14:foregroundMark x1="81579" y1="21182" x2="27895" y2="20690"/>
                        <a14:foregroundMark x1="75789" y1="50739" x2="37895" y2="77833"/>
                        <a14:foregroundMark x1="74211" y1="46798" x2="78421" y2="54187"/>
                      </a14:backgroundRemoval>
                    </a14:imgEffect>
                  </a14:imgLayer>
                </a14:imgProps>
              </a:ext>
              <a:ext uri="{28A0092B-C50C-407E-A947-70E740481C1C}">
                <a14:useLocalDpi xmlns:a14="http://schemas.microsoft.com/office/drawing/2010/main"/>
              </a:ext>
            </a:extLst>
          </a:blip>
          <a:srcRect l="17469" t="8729" r="14646" b="9907"/>
          <a:stretch/>
        </p:blipFill>
        <p:spPr bwMode="auto">
          <a:xfrm rot="20619349">
            <a:off x="8449231" y="120404"/>
            <a:ext cx="535335" cy="68777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13" descr="Érasme"/>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7407937" y="3591868"/>
            <a:ext cx="1538288" cy="19050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grpSp>
        <p:nvGrpSpPr>
          <p:cNvPr id="7" name="Groupe 6"/>
          <p:cNvGrpSpPr/>
          <p:nvPr/>
        </p:nvGrpSpPr>
        <p:grpSpPr>
          <a:xfrm>
            <a:off x="431540" y="2311794"/>
            <a:ext cx="8280920" cy="650752"/>
            <a:chOff x="431540" y="2852936"/>
            <a:chExt cx="8280920" cy="650752"/>
          </a:xfrm>
        </p:grpSpPr>
        <p:cxnSp>
          <p:nvCxnSpPr>
            <p:cNvPr id="8" name="Connecteur droit 7"/>
            <p:cNvCxnSpPr/>
            <p:nvPr/>
          </p:nvCxnSpPr>
          <p:spPr>
            <a:xfrm>
              <a:off x="431540" y="3068960"/>
              <a:ext cx="8280920" cy="0"/>
            </a:xfrm>
            <a:prstGeom prst="line">
              <a:avLst/>
            </a:prstGeom>
            <a:ln>
              <a:solidFill>
                <a:schemeClr val="accent2">
                  <a:lumMod val="50000"/>
                </a:schemeClr>
              </a:solidFill>
            </a:ln>
          </p:spPr>
          <p:style>
            <a:lnRef idx="2">
              <a:schemeClr val="accent2"/>
            </a:lnRef>
            <a:fillRef idx="0">
              <a:schemeClr val="accent2"/>
            </a:fillRef>
            <a:effectRef idx="1">
              <a:schemeClr val="accent2"/>
            </a:effectRef>
            <a:fontRef idx="minor">
              <a:schemeClr val="tx1"/>
            </a:fontRef>
          </p:style>
        </p:cxnSp>
        <p:cxnSp>
          <p:nvCxnSpPr>
            <p:cNvPr id="9" name="Connecteur droit avec flèche 8"/>
            <p:cNvCxnSpPr/>
            <p:nvPr/>
          </p:nvCxnSpPr>
          <p:spPr>
            <a:xfrm>
              <a:off x="431540" y="3068960"/>
              <a:ext cx="0" cy="432048"/>
            </a:xfrm>
            <a:prstGeom prst="straightConnector1">
              <a:avLst/>
            </a:prstGeom>
            <a:ln>
              <a:solidFill>
                <a:schemeClr val="accent2">
                  <a:lumMod val="50000"/>
                </a:schemeClr>
              </a:solidFill>
              <a:headEnd type="none" w="med" len="med"/>
              <a:tailEnd type="triangle" w="med" len="med"/>
            </a:ln>
          </p:spPr>
          <p:style>
            <a:lnRef idx="2">
              <a:schemeClr val="accent2"/>
            </a:lnRef>
            <a:fillRef idx="0">
              <a:schemeClr val="accent2"/>
            </a:fillRef>
            <a:effectRef idx="1">
              <a:schemeClr val="accent2"/>
            </a:effectRef>
            <a:fontRef idx="minor">
              <a:schemeClr val="tx1"/>
            </a:fontRef>
          </p:style>
        </p:cxnSp>
        <p:cxnSp>
          <p:nvCxnSpPr>
            <p:cNvPr id="10" name="Connecteur droit avec flèche 9"/>
            <p:cNvCxnSpPr/>
            <p:nvPr/>
          </p:nvCxnSpPr>
          <p:spPr>
            <a:xfrm>
              <a:off x="8712460" y="3071640"/>
              <a:ext cx="0" cy="432048"/>
            </a:xfrm>
            <a:prstGeom prst="straightConnector1">
              <a:avLst/>
            </a:prstGeom>
            <a:ln>
              <a:solidFill>
                <a:schemeClr val="accent2">
                  <a:lumMod val="50000"/>
                </a:schemeClr>
              </a:solidFill>
              <a:headEnd type="none" w="med" len="med"/>
              <a:tailEnd type="triangle" w="med" len="med"/>
            </a:ln>
          </p:spPr>
          <p:style>
            <a:lnRef idx="2">
              <a:schemeClr val="accent2"/>
            </a:lnRef>
            <a:fillRef idx="0">
              <a:schemeClr val="accent2"/>
            </a:fillRef>
            <a:effectRef idx="1">
              <a:schemeClr val="accent2"/>
            </a:effectRef>
            <a:fontRef idx="minor">
              <a:schemeClr val="tx1"/>
            </a:fontRef>
          </p:style>
        </p:cxnSp>
        <p:cxnSp>
          <p:nvCxnSpPr>
            <p:cNvPr id="11" name="Connecteur droit avec flèche 10"/>
            <p:cNvCxnSpPr/>
            <p:nvPr/>
          </p:nvCxnSpPr>
          <p:spPr>
            <a:xfrm>
              <a:off x="3191847" y="3071640"/>
              <a:ext cx="0" cy="432048"/>
            </a:xfrm>
            <a:prstGeom prst="straightConnector1">
              <a:avLst/>
            </a:prstGeom>
            <a:ln>
              <a:solidFill>
                <a:schemeClr val="accent2">
                  <a:lumMod val="50000"/>
                </a:schemeClr>
              </a:solidFill>
              <a:headEnd type="none" w="med" len="med"/>
              <a:tailEnd type="triangle" w="med" len="med"/>
            </a:ln>
          </p:spPr>
          <p:style>
            <a:lnRef idx="2">
              <a:schemeClr val="accent2"/>
            </a:lnRef>
            <a:fillRef idx="0">
              <a:schemeClr val="accent2"/>
            </a:fillRef>
            <a:effectRef idx="1">
              <a:schemeClr val="accent2"/>
            </a:effectRef>
            <a:fontRef idx="minor">
              <a:schemeClr val="tx1"/>
            </a:fontRef>
          </p:style>
        </p:cxnSp>
        <p:cxnSp>
          <p:nvCxnSpPr>
            <p:cNvPr id="12" name="Connecteur droit avec flèche 11"/>
            <p:cNvCxnSpPr/>
            <p:nvPr/>
          </p:nvCxnSpPr>
          <p:spPr>
            <a:xfrm>
              <a:off x="5952154" y="3071640"/>
              <a:ext cx="0" cy="432048"/>
            </a:xfrm>
            <a:prstGeom prst="straightConnector1">
              <a:avLst/>
            </a:prstGeom>
            <a:ln>
              <a:solidFill>
                <a:schemeClr val="accent2">
                  <a:lumMod val="50000"/>
                </a:schemeClr>
              </a:solidFill>
              <a:headEnd type="none" w="med" len="med"/>
              <a:tailEnd type="triangle" w="med" len="med"/>
            </a:ln>
          </p:spPr>
          <p:style>
            <a:lnRef idx="2">
              <a:schemeClr val="accent2"/>
            </a:lnRef>
            <a:fillRef idx="0">
              <a:schemeClr val="accent2"/>
            </a:fillRef>
            <a:effectRef idx="1">
              <a:schemeClr val="accent2"/>
            </a:effectRef>
            <a:fontRef idx="minor">
              <a:schemeClr val="tx1"/>
            </a:fontRef>
          </p:style>
        </p:cxnSp>
        <p:cxnSp>
          <p:nvCxnSpPr>
            <p:cNvPr id="13" name="Connecteur droit 12"/>
            <p:cNvCxnSpPr/>
            <p:nvPr/>
          </p:nvCxnSpPr>
          <p:spPr>
            <a:xfrm flipV="1">
              <a:off x="4572000" y="2852936"/>
              <a:ext cx="0" cy="216024"/>
            </a:xfrm>
            <a:prstGeom prst="line">
              <a:avLst/>
            </a:prstGeom>
            <a:ln>
              <a:solidFill>
                <a:schemeClr val="accent2">
                  <a:lumMod val="50000"/>
                </a:schemeClr>
              </a:solidFill>
            </a:ln>
          </p:spPr>
          <p:style>
            <a:lnRef idx="2">
              <a:schemeClr val="accent2"/>
            </a:lnRef>
            <a:fillRef idx="0">
              <a:schemeClr val="accent2"/>
            </a:fillRef>
            <a:effectRef idx="1">
              <a:schemeClr val="accent2"/>
            </a:effectRef>
            <a:fontRef idx="minor">
              <a:schemeClr val="tx1"/>
            </a:fontRef>
          </p:style>
        </p:cxnSp>
      </p:grpSp>
      <p:sp>
        <p:nvSpPr>
          <p:cNvPr id="14" name="Rectangle 13"/>
          <p:cNvSpPr/>
          <p:nvPr/>
        </p:nvSpPr>
        <p:spPr>
          <a:xfrm>
            <a:off x="1770864" y="901482"/>
            <a:ext cx="5602272" cy="1410312"/>
          </a:xfrm>
          <a:prstGeom prst="rect">
            <a:avLst/>
          </a:prstGeom>
          <a:solidFill>
            <a:schemeClr val="accent5">
              <a:lumMod val="50000"/>
            </a:schemeClr>
          </a:solidFill>
          <a:ln w="12700">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fr-FR" sz="1400" b="1" u="sng" cap="small" dirty="0" smtClean="0">
                <a:latin typeface="Century Gothic" pitchFamily="34" charset="0"/>
              </a:rPr>
              <a:t>« </a:t>
            </a:r>
            <a:r>
              <a:rPr lang="fr-FR" sz="1400" b="1" u="sng" cap="small" dirty="0" err="1" smtClean="0">
                <a:latin typeface="Century Gothic" pitchFamily="34" charset="0"/>
              </a:rPr>
              <a:t>Respublica</a:t>
            </a:r>
            <a:r>
              <a:rPr lang="fr-FR" sz="1400" b="1" u="sng" cap="small" dirty="0" smtClean="0">
                <a:latin typeface="Century Gothic" pitchFamily="34" charset="0"/>
              </a:rPr>
              <a:t> </a:t>
            </a:r>
            <a:r>
              <a:rPr lang="fr-FR" sz="1400" b="1" u="sng" cap="small" dirty="0" err="1" smtClean="0">
                <a:latin typeface="Century Gothic" pitchFamily="34" charset="0"/>
              </a:rPr>
              <a:t>Litteraria</a:t>
            </a:r>
            <a:r>
              <a:rPr lang="fr-FR" sz="1400" b="1" u="sng" cap="small" dirty="0" smtClean="0">
                <a:latin typeface="Century Gothic" pitchFamily="34" charset="0"/>
              </a:rPr>
              <a:t> »</a:t>
            </a:r>
          </a:p>
          <a:p>
            <a:pPr algn="ctr"/>
            <a:r>
              <a:rPr lang="fr-FR" sz="1200" b="1" dirty="0">
                <a:latin typeface="Century Gothic" pitchFamily="34" charset="0"/>
              </a:rPr>
              <a:t>L’expression </a:t>
            </a:r>
            <a:r>
              <a:rPr lang="fr-FR" sz="1200" b="1" dirty="0" smtClean="0">
                <a:latin typeface="Century Gothic" pitchFamily="34" charset="0"/>
              </a:rPr>
              <a:t>nait </a:t>
            </a:r>
            <a:r>
              <a:rPr lang="fr-FR" sz="1200" b="1" dirty="0">
                <a:latin typeface="Century Gothic" pitchFamily="34" charset="0"/>
              </a:rPr>
              <a:t>en 1417 </a:t>
            </a:r>
            <a:r>
              <a:rPr lang="fr-FR" sz="1200" b="1" dirty="0" smtClean="0">
                <a:latin typeface="Century Gothic" pitchFamily="34" charset="0"/>
              </a:rPr>
              <a:t>(correspondance </a:t>
            </a:r>
            <a:r>
              <a:rPr lang="fr-FR" sz="1200" b="1" dirty="0">
                <a:latin typeface="Century Gothic" pitchFamily="34" charset="0"/>
              </a:rPr>
              <a:t>entre le poète vénitien Francesco Barbaro et son homologue toscan </a:t>
            </a:r>
            <a:r>
              <a:rPr lang="fr-FR" sz="1200" b="1" dirty="0" smtClean="0">
                <a:latin typeface="Century Gothic" pitchFamily="34" charset="0"/>
              </a:rPr>
              <a:t>le Pogge) . </a:t>
            </a:r>
            <a:r>
              <a:rPr lang="fr-FR" sz="1200" b="1" dirty="0">
                <a:latin typeface="Century Gothic" pitchFamily="34" charset="0"/>
              </a:rPr>
              <a:t>Le ferment de cette nouvelle République </a:t>
            </a:r>
            <a:r>
              <a:rPr lang="fr-FR" sz="1200" b="1" dirty="0" smtClean="0">
                <a:latin typeface="Century Gothic" pitchFamily="34" charset="0"/>
              </a:rPr>
              <a:t>est le </a:t>
            </a:r>
            <a:r>
              <a:rPr lang="fr-FR" sz="1200" b="1" dirty="0">
                <a:latin typeface="Century Gothic" pitchFamily="34" charset="0"/>
              </a:rPr>
              <a:t>latin à l’antique des érudits. </a:t>
            </a:r>
            <a:r>
              <a:rPr lang="fr-FR" sz="1200" b="1" u="sng" dirty="0">
                <a:latin typeface="Century Gothic" pitchFamily="34" charset="0"/>
              </a:rPr>
              <a:t>Il s’agit de créer un espace de libre circulation des idées dans un </a:t>
            </a:r>
            <a:r>
              <a:rPr lang="fr-FR" sz="1200" b="1" u="sng" dirty="0" smtClean="0">
                <a:latin typeface="Century Gothic" pitchFamily="34" charset="0"/>
              </a:rPr>
              <a:t>espace paradoxalement de plus en plus cloisonné</a:t>
            </a:r>
            <a:r>
              <a:rPr lang="fr-FR" sz="1200" b="1" dirty="0" smtClean="0">
                <a:latin typeface="Century Gothic" pitchFamily="34" charset="0"/>
              </a:rPr>
              <a:t> (affirmation des nations, des </a:t>
            </a:r>
            <a:r>
              <a:rPr lang="fr-FR" sz="1200" b="1" dirty="0">
                <a:latin typeface="Century Gothic" pitchFamily="34" charset="0"/>
              </a:rPr>
              <a:t>langues </a:t>
            </a:r>
            <a:r>
              <a:rPr lang="fr-FR" sz="1200" b="1" dirty="0" smtClean="0">
                <a:latin typeface="Century Gothic" pitchFamily="34" charset="0"/>
              </a:rPr>
              <a:t>vernaculaires…)</a:t>
            </a:r>
            <a:endParaRPr lang="fr-FR" sz="1200" b="1" dirty="0">
              <a:latin typeface="Century Gothic" pitchFamily="34" charset="0"/>
            </a:endParaRPr>
          </a:p>
        </p:txBody>
      </p:sp>
      <p:sp>
        <p:nvSpPr>
          <p:cNvPr id="15" name="Rectangle 14"/>
          <p:cNvSpPr/>
          <p:nvPr/>
        </p:nvSpPr>
        <p:spPr>
          <a:xfrm>
            <a:off x="221662" y="2992731"/>
            <a:ext cx="1902066" cy="3385039"/>
          </a:xfrm>
          <a:prstGeom prst="rect">
            <a:avLst/>
          </a:prstGeom>
          <a:solidFill>
            <a:srgbClr val="FFCC99"/>
          </a:solidFill>
          <a:ln>
            <a:solidFill>
              <a:schemeClr val="bg2">
                <a:lumMod val="5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fr-FR" sz="1200" b="1" u="sng" cap="small" dirty="0" smtClean="0">
                <a:solidFill>
                  <a:schemeClr val="tx1"/>
                </a:solidFill>
                <a:latin typeface="Century Gothic" pitchFamily="34" charset="0"/>
              </a:rPr>
              <a:t>Qui voyage ?</a:t>
            </a:r>
          </a:p>
          <a:p>
            <a:pPr algn="ctr"/>
            <a:r>
              <a:rPr lang="fr-FR" sz="1200" b="1" u="sng" dirty="0" smtClean="0">
                <a:solidFill>
                  <a:schemeClr val="tx1"/>
                </a:solidFill>
                <a:latin typeface="Century Gothic" pitchFamily="34" charset="0"/>
              </a:rPr>
              <a:t>Peu de monde</a:t>
            </a:r>
            <a:r>
              <a:rPr lang="fr-FR" sz="1200" b="1" dirty="0" smtClean="0">
                <a:solidFill>
                  <a:schemeClr val="tx1"/>
                </a:solidFill>
                <a:latin typeface="Century Gothic" pitchFamily="34" charset="0"/>
              </a:rPr>
              <a:t> : un millier d’érudits entre le  au </a:t>
            </a:r>
            <a:r>
              <a:rPr lang="fr-FR" sz="1200" b="1" dirty="0">
                <a:solidFill>
                  <a:schemeClr val="tx1"/>
                </a:solidFill>
                <a:latin typeface="Century Gothic" pitchFamily="34" charset="0"/>
              </a:rPr>
              <a:t>XV</a:t>
            </a:r>
            <a:r>
              <a:rPr lang="fr-FR" sz="1200" b="1" baseline="30000" dirty="0">
                <a:solidFill>
                  <a:schemeClr val="tx1"/>
                </a:solidFill>
                <a:latin typeface="Century Gothic" pitchFamily="34" charset="0"/>
              </a:rPr>
              <a:t>ème</a:t>
            </a:r>
            <a:r>
              <a:rPr lang="fr-FR" sz="1200" b="1" dirty="0">
                <a:solidFill>
                  <a:schemeClr val="tx1"/>
                </a:solidFill>
                <a:latin typeface="Century Gothic" pitchFamily="34" charset="0"/>
              </a:rPr>
              <a:t> et XVI</a:t>
            </a:r>
            <a:r>
              <a:rPr lang="fr-FR" sz="1200" b="1" baseline="30000" dirty="0">
                <a:solidFill>
                  <a:schemeClr val="tx1"/>
                </a:solidFill>
                <a:latin typeface="Century Gothic" pitchFamily="34" charset="0"/>
              </a:rPr>
              <a:t>ème</a:t>
            </a:r>
            <a:r>
              <a:rPr lang="fr-FR" sz="1200" b="1" dirty="0">
                <a:solidFill>
                  <a:schemeClr val="tx1"/>
                </a:solidFill>
                <a:latin typeface="Century Gothic" pitchFamily="34" charset="0"/>
              </a:rPr>
              <a:t> </a:t>
            </a:r>
            <a:r>
              <a:rPr lang="fr-FR" sz="1200" b="1" dirty="0" smtClean="0">
                <a:solidFill>
                  <a:schemeClr val="tx1"/>
                </a:solidFill>
                <a:latin typeface="Century Gothic" pitchFamily="34" charset="0"/>
              </a:rPr>
              <a:t>siècle.</a:t>
            </a:r>
          </a:p>
          <a:p>
            <a:pPr algn="ctr"/>
            <a:r>
              <a:rPr lang="fr-FR" sz="1200" b="1" u="sng" dirty="0" smtClean="0">
                <a:solidFill>
                  <a:schemeClr val="tx1"/>
                </a:solidFill>
                <a:latin typeface="Century Gothic" pitchFamily="34" charset="0"/>
              </a:rPr>
              <a:t>Typologie des voyageurs</a:t>
            </a:r>
            <a:r>
              <a:rPr lang="fr-FR" sz="1200" b="1" dirty="0" smtClean="0">
                <a:solidFill>
                  <a:schemeClr val="tx1"/>
                </a:solidFill>
                <a:latin typeface="Century Gothic" pitchFamily="34" charset="0"/>
              </a:rPr>
              <a:t> :</a:t>
            </a:r>
          </a:p>
          <a:p>
            <a:pPr marL="171450" indent="-171450">
              <a:buFont typeface="Arial" pitchFamily="34" charset="0"/>
              <a:buChar char="•"/>
            </a:pPr>
            <a:r>
              <a:rPr lang="fr-FR" sz="1200" b="1" dirty="0" smtClean="0">
                <a:solidFill>
                  <a:schemeClr val="tx1"/>
                </a:solidFill>
                <a:latin typeface="Century Gothic" pitchFamily="34" charset="0"/>
              </a:rPr>
              <a:t>clercs</a:t>
            </a:r>
          </a:p>
          <a:p>
            <a:pPr marL="171450" indent="-171450">
              <a:buFont typeface="Arial" pitchFamily="34" charset="0"/>
              <a:buChar char="•"/>
            </a:pPr>
            <a:r>
              <a:rPr lang="fr-FR" sz="1200" b="1" dirty="0" smtClean="0">
                <a:solidFill>
                  <a:schemeClr val="tx1"/>
                </a:solidFill>
                <a:latin typeface="Century Gothic" pitchFamily="34" charset="0"/>
              </a:rPr>
              <a:t>chasseurs </a:t>
            </a:r>
            <a:r>
              <a:rPr lang="fr-FR" sz="1200" b="1" dirty="0">
                <a:solidFill>
                  <a:schemeClr val="tx1"/>
                </a:solidFill>
                <a:latin typeface="Century Gothic" pitchFamily="34" charset="0"/>
              </a:rPr>
              <a:t>de </a:t>
            </a:r>
            <a:r>
              <a:rPr lang="fr-FR" sz="1200" b="1" dirty="0" smtClean="0">
                <a:solidFill>
                  <a:schemeClr val="tx1"/>
                </a:solidFill>
                <a:latin typeface="Century Gothic" pitchFamily="34" charset="0"/>
              </a:rPr>
              <a:t>manuscrits</a:t>
            </a:r>
          </a:p>
          <a:p>
            <a:pPr marL="171450" indent="-171450">
              <a:buFont typeface="Arial" pitchFamily="34" charset="0"/>
              <a:buChar char="•"/>
            </a:pPr>
            <a:r>
              <a:rPr lang="fr-FR" sz="1200" b="1" dirty="0" smtClean="0">
                <a:solidFill>
                  <a:schemeClr val="tx1"/>
                </a:solidFill>
                <a:latin typeface="Century Gothic" pitchFamily="34" charset="0"/>
              </a:rPr>
              <a:t>érudits </a:t>
            </a:r>
            <a:r>
              <a:rPr lang="fr-FR" sz="1200" b="1" dirty="0">
                <a:solidFill>
                  <a:schemeClr val="tx1"/>
                </a:solidFill>
                <a:latin typeface="Century Gothic" pitchFamily="34" charset="0"/>
              </a:rPr>
              <a:t>issus de la noblesse </a:t>
            </a:r>
            <a:r>
              <a:rPr lang="fr-FR" sz="1200" b="1" dirty="0" smtClean="0">
                <a:solidFill>
                  <a:schemeClr val="tx1"/>
                </a:solidFill>
                <a:latin typeface="Century Gothic" pitchFamily="34" charset="0"/>
              </a:rPr>
              <a:t>ancienne et nouvelle</a:t>
            </a:r>
          </a:p>
          <a:p>
            <a:pPr marL="171450" indent="-171450">
              <a:buFont typeface="Arial" pitchFamily="34" charset="0"/>
              <a:buChar char="•"/>
            </a:pPr>
            <a:r>
              <a:rPr lang="fr-FR" sz="1200" b="1" dirty="0">
                <a:solidFill>
                  <a:schemeClr val="tx1"/>
                </a:solidFill>
                <a:latin typeface="Century Gothic" pitchFamily="34" charset="0"/>
              </a:rPr>
              <a:t>m</a:t>
            </a:r>
            <a:r>
              <a:rPr lang="fr-FR" sz="1200" b="1" dirty="0" smtClean="0">
                <a:solidFill>
                  <a:schemeClr val="tx1"/>
                </a:solidFill>
                <a:latin typeface="Century Gothic" pitchFamily="34" charset="0"/>
              </a:rPr>
              <a:t>embres de </a:t>
            </a:r>
            <a:r>
              <a:rPr lang="fr-FR" sz="1200" b="1" dirty="0">
                <a:solidFill>
                  <a:schemeClr val="tx1"/>
                </a:solidFill>
                <a:latin typeface="Century Gothic" pitchFamily="34" charset="0"/>
              </a:rPr>
              <a:t>l’élite urbaine </a:t>
            </a:r>
            <a:r>
              <a:rPr lang="fr-FR" sz="1200" b="1" dirty="0" smtClean="0">
                <a:solidFill>
                  <a:schemeClr val="tx1"/>
                </a:solidFill>
                <a:latin typeface="Century Gothic" pitchFamily="34" charset="0"/>
              </a:rPr>
              <a:t>(patriciat)</a:t>
            </a:r>
          </a:p>
          <a:p>
            <a:pPr marL="171450" indent="-171450">
              <a:buFont typeface="Arial" pitchFamily="34" charset="0"/>
              <a:buChar char="•"/>
            </a:pPr>
            <a:r>
              <a:rPr lang="fr-FR" sz="1200" b="1" dirty="0" smtClean="0">
                <a:solidFill>
                  <a:schemeClr val="tx1"/>
                </a:solidFill>
                <a:latin typeface="Century Gothic" pitchFamily="34" charset="0"/>
              </a:rPr>
              <a:t>médecins…</a:t>
            </a:r>
            <a:endParaRPr lang="fr-FR" sz="1200" b="1" dirty="0">
              <a:solidFill>
                <a:schemeClr val="tx1"/>
              </a:solidFill>
              <a:latin typeface="Century Gothic" pitchFamily="34" charset="0"/>
            </a:endParaRPr>
          </a:p>
        </p:txBody>
      </p:sp>
      <p:sp>
        <p:nvSpPr>
          <p:cNvPr id="16" name="Rectangle 15"/>
          <p:cNvSpPr/>
          <p:nvPr/>
        </p:nvSpPr>
        <p:spPr>
          <a:xfrm>
            <a:off x="2487865" y="2992731"/>
            <a:ext cx="1902066" cy="3385039"/>
          </a:xfrm>
          <a:prstGeom prst="rect">
            <a:avLst/>
          </a:prstGeom>
          <a:solidFill>
            <a:srgbClr val="FFCC99"/>
          </a:solidFill>
          <a:ln>
            <a:solidFill>
              <a:schemeClr val="bg2">
                <a:lumMod val="5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fr-FR" sz="1200" b="1" u="sng" cap="small" dirty="0" smtClean="0">
                <a:solidFill>
                  <a:schemeClr val="tx1"/>
                </a:solidFill>
                <a:latin typeface="Century Gothic" pitchFamily="34" charset="0"/>
              </a:rPr>
              <a:t>Pour quelles raisons ?</a:t>
            </a:r>
          </a:p>
          <a:p>
            <a:pPr marL="171450" indent="-171450">
              <a:buFont typeface="Arial" pitchFamily="34" charset="0"/>
              <a:buChar char="•"/>
            </a:pPr>
            <a:r>
              <a:rPr lang="fr-FR" sz="1200" b="1" dirty="0" smtClean="0">
                <a:solidFill>
                  <a:schemeClr val="tx1"/>
                </a:solidFill>
                <a:latin typeface="Century Gothic" pitchFamily="34" charset="0"/>
              </a:rPr>
              <a:t>visiter les confrères</a:t>
            </a:r>
            <a:endParaRPr lang="fr-FR" sz="1200" b="1" dirty="0">
              <a:solidFill>
                <a:schemeClr val="tx1"/>
              </a:solidFill>
              <a:latin typeface="Century Gothic" pitchFamily="34" charset="0"/>
            </a:endParaRPr>
          </a:p>
          <a:p>
            <a:pPr marL="171450" indent="-171450">
              <a:buFont typeface="Arial" pitchFamily="34" charset="0"/>
              <a:buChar char="•"/>
            </a:pPr>
            <a:r>
              <a:rPr lang="fr-FR" sz="1200" b="1" dirty="0" smtClean="0">
                <a:solidFill>
                  <a:schemeClr val="tx1"/>
                </a:solidFill>
                <a:latin typeface="Century Gothic" pitchFamily="34" charset="0"/>
              </a:rPr>
              <a:t>étudier </a:t>
            </a:r>
            <a:r>
              <a:rPr lang="fr-FR" sz="1200" b="1" dirty="0">
                <a:solidFill>
                  <a:schemeClr val="tx1"/>
                </a:solidFill>
                <a:latin typeface="Century Gothic" pitchFamily="34" charset="0"/>
              </a:rPr>
              <a:t>dans des </a:t>
            </a:r>
            <a:r>
              <a:rPr lang="fr-FR" sz="1200" b="1" dirty="0" smtClean="0">
                <a:solidFill>
                  <a:schemeClr val="tx1"/>
                </a:solidFill>
                <a:latin typeface="Century Gothic" pitchFamily="34" charset="0"/>
              </a:rPr>
              <a:t>académies proposant </a:t>
            </a:r>
            <a:r>
              <a:rPr lang="fr-FR" sz="1200" b="1" dirty="0">
                <a:solidFill>
                  <a:schemeClr val="tx1"/>
                </a:solidFill>
                <a:latin typeface="Century Gothic" pitchFamily="34" charset="0"/>
              </a:rPr>
              <a:t>une nouvelle pédagogie </a:t>
            </a:r>
          </a:p>
          <a:p>
            <a:pPr marL="171450" indent="-171450">
              <a:buFont typeface="Arial" pitchFamily="34" charset="0"/>
              <a:buChar char="•"/>
            </a:pPr>
            <a:r>
              <a:rPr lang="fr-FR" sz="1200" b="1" dirty="0" smtClean="0">
                <a:solidFill>
                  <a:schemeClr val="tx1"/>
                </a:solidFill>
                <a:latin typeface="Century Gothic" pitchFamily="34" charset="0"/>
              </a:rPr>
              <a:t>rechercher </a:t>
            </a:r>
            <a:r>
              <a:rPr lang="fr-FR" sz="1200" b="1" dirty="0">
                <a:solidFill>
                  <a:schemeClr val="tx1"/>
                </a:solidFill>
                <a:latin typeface="Century Gothic" pitchFamily="34" charset="0"/>
              </a:rPr>
              <a:t>des manuscrits </a:t>
            </a:r>
            <a:endParaRPr lang="fr-FR" sz="1200" b="1" dirty="0" smtClean="0">
              <a:solidFill>
                <a:schemeClr val="tx1"/>
              </a:solidFill>
              <a:latin typeface="Century Gothic" pitchFamily="34" charset="0"/>
            </a:endParaRPr>
          </a:p>
          <a:p>
            <a:pPr marL="171450" indent="-171450">
              <a:buFont typeface="Arial" pitchFamily="34" charset="0"/>
              <a:buChar char="•"/>
            </a:pPr>
            <a:r>
              <a:rPr lang="fr-FR" sz="1200" b="1" dirty="0" smtClean="0">
                <a:solidFill>
                  <a:schemeClr val="tx1"/>
                </a:solidFill>
                <a:latin typeface="Century Gothic" pitchFamily="34" charset="0"/>
              </a:rPr>
              <a:t>obtenir </a:t>
            </a:r>
            <a:r>
              <a:rPr lang="fr-FR" sz="1200" b="1" dirty="0">
                <a:solidFill>
                  <a:schemeClr val="tx1"/>
                </a:solidFill>
                <a:latin typeface="Century Gothic" pitchFamily="34" charset="0"/>
              </a:rPr>
              <a:t>un emploi de pédagogue auprès d’un riche protecteur </a:t>
            </a:r>
          </a:p>
          <a:p>
            <a:pPr marL="171450" indent="-171450">
              <a:buFont typeface="Arial" pitchFamily="34" charset="0"/>
              <a:buChar char="•"/>
            </a:pPr>
            <a:r>
              <a:rPr lang="fr-FR" sz="1200" b="1" dirty="0" smtClean="0">
                <a:solidFill>
                  <a:schemeClr val="tx1"/>
                </a:solidFill>
                <a:latin typeface="Century Gothic" pitchFamily="34" charset="0"/>
              </a:rPr>
              <a:t>obtenir </a:t>
            </a:r>
            <a:r>
              <a:rPr lang="fr-FR" sz="1200" b="1" dirty="0">
                <a:solidFill>
                  <a:schemeClr val="tx1"/>
                </a:solidFill>
                <a:latin typeface="Century Gothic" pitchFamily="34" charset="0"/>
              </a:rPr>
              <a:t>un emploi  de correcteur dans une imprimerie.</a:t>
            </a:r>
          </a:p>
        </p:txBody>
      </p:sp>
      <p:sp>
        <p:nvSpPr>
          <p:cNvPr id="17" name="Rectangle 16"/>
          <p:cNvSpPr/>
          <p:nvPr/>
        </p:nvSpPr>
        <p:spPr>
          <a:xfrm>
            <a:off x="7020272" y="2992731"/>
            <a:ext cx="1902066" cy="3385039"/>
          </a:xfrm>
          <a:prstGeom prst="rect">
            <a:avLst/>
          </a:prstGeom>
          <a:solidFill>
            <a:srgbClr val="FFCC99"/>
          </a:solidFill>
          <a:ln>
            <a:solidFill>
              <a:schemeClr val="bg2">
                <a:lumMod val="5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fr-FR" sz="1200" b="1" u="sng" cap="small" dirty="0" smtClean="0">
                <a:solidFill>
                  <a:schemeClr val="tx1"/>
                </a:solidFill>
                <a:latin typeface="Century Gothic" pitchFamily="34" charset="0"/>
              </a:rPr>
              <a:t>Une communauté aux activités protéiformes</a:t>
            </a:r>
          </a:p>
          <a:p>
            <a:pPr marL="285750" indent="-285750" algn="just">
              <a:buFont typeface="Arial" pitchFamily="34" charset="0"/>
              <a:buChar char="•"/>
            </a:pPr>
            <a:r>
              <a:rPr lang="fr-FR" sz="1200" b="1" dirty="0" smtClean="0">
                <a:solidFill>
                  <a:schemeClr val="tx1"/>
                </a:solidFill>
                <a:latin typeface="Century Gothic" pitchFamily="34" charset="0"/>
              </a:rPr>
              <a:t>Philologie, pratique fondatrice</a:t>
            </a:r>
          </a:p>
          <a:p>
            <a:pPr marL="285750" indent="-285750" algn="just">
              <a:buFont typeface="Arial" pitchFamily="34" charset="0"/>
              <a:buChar char="•"/>
            </a:pPr>
            <a:r>
              <a:rPr lang="fr-FR" sz="1200" b="1" dirty="0" smtClean="0">
                <a:solidFill>
                  <a:schemeClr val="tx1"/>
                </a:solidFill>
                <a:latin typeface="Century Gothic" pitchFamily="34" charset="0"/>
              </a:rPr>
              <a:t>Philosophie</a:t>
            </a:r>
          </a:p>
          <a:p>
            <a:pPr marL="285750" indent="-285750" algn="just">
              <a:buFont typeface="Arial" pitchFamily="34" charset="0"/>
              <a:buChar char="•"/>
            </a:pPr>
            <a:r>
              <a:rPr lang="fr-FR" sz="1200" b="1" dirty="0" smtClean="0">
                <a:solidFill>
                  <a:schemeClr val="tx1"/>
                </a:solidFill>
                <a:latin typeface="Century Gothic" pitchFamily="34" charset="0"/>
              </a:rPr>
              <a:t>Théologie</a:t>
            </a:r>
          </a:p>
          <a:p>
            <a:pPr marL="285750" indent="-285750" algn="just">
              <a:buFont typeface="Arial" pitchFamily="34" charset="0"/>
              <a:buChar char="•"/>
            </a:pPr>
            <a:r>
              <a:rPr lang="fr-FR" sz="1200" b="1" dirty="0">
                <a:solidFill>
                  <a:schemeClr val="tx1"/>
                </a:solidFill>
                <a:latin typeface="Century Gothic" pitchFamily="34" charset="0"/>
              </a:rPr>
              <a:t>L</a:t>
            </a:r>
            <a:r>
              <a:rPr lang="fr-FR" sz="1200" b="1" dirty="0" smtClean="0">
                <a:solidFill>
                  <a:schemeClr val="tx1"/>
                </a:solidFill>
                <a:latin typeface="Century Gothic" pitchFamily="34" charset="0"/>
              </a:rPr>
              <a:t>ittérature </a:t>
            </a:r>
          </a:p>
          <a:p>
            <a:pPr marL="285750" indent="-285750" algn="just">
              <a:buFont typeface="Arial" pitchFamily="34" charset="0"/>
              <a:buChar char="•"/>
            </a:pPr>
            <a:r>
              <a:rPr lang="fr-FR" sz="1200" b="1" dirty="0" smtClean="0">
                <a:solidFill>
                  <a:schemeClr val="tx1"/>
                </a:solidFill>
                <a:latin typeface="Century Gothic" pitchFamily="34" charset="0"/>
              </a:rPr>
              <a:t>Sciences…</a:t>
            </a:r>
          </a:p>
          <a:p>
            <a:pPr algn="ctr"/>
            <a:r>
              <a:rPr lang="fr-FR" sz="1200" b="1" dirty="0" smtClean="0">
                <a:solidFill>
                  <a:schemeClr val="tx1"/>
                </a:solidFill>
                <a:latin typeface="Century Gothic" pitchFamily="34" charset="0"/>
              </a:rPr>
              <a:t>L’émergence des idées nouvelles encourage la pratique de la </a:t>
            </a:r>
            <a:r>
              <a:rPr lang="fr-FR" sz="1200" b="1" dirty="0">
                <a:solidFill>
                  <a:schemeClr val="tx1"/>
                </a:solidFill>
                <a:latin typeface="Century Gothic" pitchFamily="34" charset="0"/>
              </a:rPr>
              <a:t>confrontation et la </a:t>
            </a:r>
            <a:r>
              <a:rPr lang="fr-FR" sz="1200" b="1" dirty="0" smtClean="0">
                <a:solidFill>
                  <a:schemeClr val="tx1"/>
                </a:solidFill>
                <a:latin typeface="Century Gothic" pitchFamily="34" charset="0"/>
              </a:rPr>
              <a:t>joute intellectuelle.</a:t>
            </a:r>
            <a:endParaRPr lang="fr-FR" sz="1200" b="1" dirty="0">
              <a:solidFill>
                <a:schemeClr val="tx1"/>
              </a:solidFill>
              <a:latin typeface="Century Gothic" pitchFamily="34" charset="0"/>
            </a:endParaRPr>
          </a:p>
        </p:txBody>
      </p:sp>
      <p:sp>
        <p:nvSpPr>
          <p:cNvPr id="18" name="Rectangle 17"/>
          <p:cNvSpPr/>
          <p:nvPr/>
        </p:nvSpPr>
        <p:spPr>
          <a:xfrm>
            <a:off x="4754068" y="2992731"/>
            <a:ext cx="1902066" cy="3385039"/>
          </a:xfrm>
          <a:prstGeom prst="rect">
            <a:avLst/>
          </a:prstGeom>
          <a:solidFill>
            <a:srgbClr val="FFCC99"/>
          </a:solidFill>
          <a:ln>
            <a:solidFill>
              <a:schemeClr val="bg2">
                <a:lumMod val="5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fr-FR" sz="1200" b="1" u="sng" cap="small" dirty="0" smtClean="0">
                <a:solidFill>
                  <a:schemeClr val="tx1"/>
                </a:solidFill>
                <a:latin typeface="Century Gothic" pitchFamily="34" charset="0"/>
              </a:rPr>
              <a:t>Un réseau polarisé autour de villes possédant …</a:t>
            </a:r>
          </a:p>
          <a:p>
            <a:pPr marL="171450" indent="-171450">
              <a:buFont typeface="Arial" pitchFamily="34" charset="0"/>
              <a:buChar char="•"/>
            </a:pPr>
            <a:r>
              <a:rPr lang="fr-FR" sz="1200" b="1" dirty="0" smtClean="0">
                <a:solidFill>
                  <a:schemeClr val="tx1"/>
                </a:solidFill>
                <a:latin typeface="Century Gothic" pitchFamily="34" charset="0"/>
              </a:rPr>
              <a:t>des académies</a:t>
            </a:r>
          </a:p>
          <a:p>
            <a:pPr algn="r"/>
            <a:r>
              <a:rPr lang="fr-FR" sz="800" b="1" i="1" dirty="0" smtClean="0">
                <a:solidFill>
                  <a:schemeClr val="tx1"/>
                </a:solidFill>
                <a:latin typeface="Century Gothic" pitchFamily="34" charset="0"/>
              </a:rPr>
              <a:t>(</a:t>
            </a:r>
            <a:r>
              <a:rPr lang="fr-FR" sz="800" b="1" i="1" dirty="0" err="1" smtClean="0">
                <a:solidFill>
                  <a:schemeClr val="tx1"/>
                </a:solidFill>
                <a:latin typeface="Century Gothic" pitchFamily="34" charset="0"/>
              </a:rPr>
              <a:t>Béroalde</a:t>
            </a:r>
            <a:r>
              <a:rPr lang="fr-FR" sz="800" b="1" i="1" dirty="0" smtClean="0">
                <a:solidFill>
                  <a:schemeClr val="tx1"/>
                </a:solidFill>
                <a:latin typeface="Century Gothic" pitchFamily="34" charset="0"/>
              </a:rPr>
              <a:t>/Bologne, Villa </a:t>
            </a:r>
            <a:r>
              <a:rPr lang="fr-FR" sz="800" b="1" i="1" dirty="0" err="1" smtClean="0">
                <a:solidFill>
                  <a:schemeClr val="tx1"/>
                </a:solidFill>
                <a:latin typeface="Century Gothic" pitchFamily="34" charset="0"/>
              </a:rPr>
              <a:t>Carregi</a:t>
            </a:r>
            <a:r>
              <a:rPr lang="fr-FR" sz="800" b="1" i="1" dirty="0" smtClean="0">
                <a:solidFill>
                  <a:schemeClr val="tx1"/>
                </a:solidFill>
                <a:latin typeface="Century Gothic" pitchFamily="34" charset="0"/>
              </a:rPr>
              <a:t>/Florence…)</a:t>
            </a:r>
          </a:p>
          <a:p>
            <a:pPr marL="171450" indent="-171450">
              <a:buFont typeface="Arial" pitchFamily="34" charset="0"/>
              <a:buChar char="•"/>
            </a:pPr>
            <a:r>
              <a:rPr lang="fr-FR" sz="1200" b="1" dirty="0" smtClean="0">
                <a:solidFill>
                  <a:schemeClr val="tx1"/>
                </a:solidFill>
                <a:latin typeface="Century Gothic" pitchFamily="34" charset="0"/>
              </a:rPr>
              <a:t>des </a:t>
            </a:r>
            <a:r>
              <a:rPr lang="fr-FR" sz="1200" b="1" dirty="0">
                <a:solidFill>
                  <a:schemeClr val="tx1"/>
                </a:solidFill>
                <a:latin typeface="Century Gothic" pitchFamily="34" charset="0"/>
              </a:rPr>
              <a:t>universités </a:t>
            </a:r>
            <a:r>
              <a:rPr lang="fr-FR" sz="1200" b="1" dirty="0" smtClean="0">
                <a:solidFill>
                  <a:schemeClr val="tx1"/>
                </a:solidFill>
                <a:latin typeface="Century Gothic" pitchFamily="34" charset="0"/>
              </a:rPr>
              <a:t>prestigieuses</a:t>
            </a:r>
          </a:p>
          <a:p>
            <a:pPr algn="r"/>
            <a:r>
              <a:rPr lang="fr-FR" sz="800" b="1" i="1" dirty="0">
                <a:solidFill>
                  <a:schemeClr val="tx1"/>
                </a:solidFill>
                <a:latin typeface="Century Gothic" pitchFamily="34" charset="0"/>
              </a:rPr>
              <a:t>(L’</a:t>
            </a:r>
            <a:r>
              <a:rPr lang="fr-FR" sz="800" b="1" i="1" dirty="0" err="1">
                <a:solidFill>
                  <a:schemeClr val="tx1"/>
                </a:solidFill>
                <a:latin typeface="Century Gothic" pitchFamily="34" charset="0"/>
              </a:rPr>
              <a:t>Alcalà</a:t>
            </a:r>
            <a:r>
              <a:rPr lang="fr-FR" sz="800" b="1" i="1" dirty="0">
                <a:solidFill>
                  <a:schemeClr val="tx1"/>
                </a:solidFill>
                <a:latin typeface="Century Gothic" pitchFamily="34" charset="0"/>
              </a:rPr>
              <a:t> de </a:t>
            </a:r>
            <a:r>
              <a:rPr lang="fr-FR" sz="800" b="1" i="1" dirty="0" smtClean="0">
                <a:solidFill>
                  <a:schemeClr val="tx1"/>
                </a:solidFill>
                <a:latin typeface="Century Gothic" pitchFamily="34" charset="0"/>
              </a:rPr>
              <a:t>Henares/Madrid…)</a:t>
            </a:r>
            <a:endParaRPr lang="fr-FR" sz="800" b="1" dirty="0" smtClean="0">
              <a:solidFill>
                <a:schemeClr val="tx1"/>
              </a:solidFill>
              <a:latin typeface="Century Gothic" pitchFamily="34" charset="0"/>
            </a:endParaRPr>
          </a:p>
          <a:p>
            <a:pPr marL="171450" indent="-171450">
              <a:buFont typeface="Arial" pitchFamily="34" charset="0"/>
              <a:buChar char="•"/>
            </a:pPr>
            <a:r>
              <a:rPr lang="fr-FR" sz="1200" b="1" dirty="0" smtClean="0">
                <a:solidFill>
                  <a:schemeClr val="tx1"/>
                </a:solidFill>
                <a:latin typeface="Century Gothic" pitchFamily="34" charset="0"/>
              </a:rPr>
              <a:t>des </a:t>
            </a:r>
            <a:r>
              <a:rPr lang="fr-FR" sz="1200" b="1" dirty="0">
                <a:solidFill>
                  <a:schemeClr val="tx1"/>
                </a:solidFill>
                <a:latin typeface="Century Gothic" pitchFamily="34" charset="0"/>
              </a:rPr>
              <a:t>bibliothèques </a:t>
            </a:r>
            <a:endParaRPr lang="fr-FR" sz="1200" b="1" dirty="0" smtClean="0">
              <a:solidFill>
                <a:schemeClr val="tx1"/>
              </a:solidFill>
              <a:latin typeface="Century Gothic" pitchFamily="34" charset="0"/>
            </a:endParaRPr>
          </a:p>
          <a:p>
            <a:pPr algn="r"/>
            <a:r>
              <a:rPr lang="fr-FR" sz="800" b="1" i="1" dirty="0">
                <a:solidFill>
                  <a:schemeClr val="tx1"/>
                </a:solidFill>
                <a:latin typeface="Century Gothic" pitchFamily="34" charset="0"/>
              </a:rPr>
              <a:t>(Bibliothèque </a:t>
            </a:r>
            <a:r>
              <a:rPr lang="fr-FR" sz="800" b="1" i="1" dirty="0" smtClean="0">
                <a:solidFill>
                  <a:schemeClr val="tx1"/>
                </a:solidFill>
                <a:latin typeface="Century Gothic" pitchFamily="34" charset="0"/>
              </a:rPr>
              <a:t>de Sélestat/Alsace …)</a:t>
            </a:r>
            <a:endParaRPr lang="fr-FR" sz="800" b="1" dirty="0" smtClean="0">
              <a:solidFill>
                <a:schemeClr val="tx1"/>
              </a:solidFill>
              <a:latin typeface="Century Gothic" pitchFamily="34" charset="0"/>
            </a:endParaRPr>
          </a:p>
          <a:p>
            <a:pPr marL="171450" indent="-171450">
              <a:buFont typeface="Arial" pitchFamily="34" charset="0"/>
              <a:buChar char="•"/>
            </a:pPr>
            <a:r>
              <a:rPr lang="fr-FR" sz="1200" b="1" dirty="0" smtClean="0">
                <a:solidFill>
                  <a:schemeClr val="tx1"/>
                </a:solidFill>
                <a:latin typeface="Century Gothic" pitchFamily="34" charset="0"/>
              </a:rPr>
              <a:t>des </a:t>
            </a:r>
            <a:r>
              <a:rPr lang="fr-FR" sz="1200" b="1" dirty="0">
                <a:solidFill>
                  <a:schemeClr val="tx1"/>
                </a:solidFill>
                <a:latin typeface="Century Gothic" pitchFamily="34" charset="0"/>
              </a:rPr>
              <a:t>ateliers d’imprimeurs </a:t>
            </a:r>
            <a:endParaRPr lang="fr-FR" sz="1200" b="1" dirty="0" smtClean="0">
              <a:solidFill>
                <a:schemeClr val="tx1"/>
              </a:solidFill>
              <a:latin typeface="Century Gothic" pitchFamily="34" charset="0"/>
            </a:endParaRPr>
          </a:p>
          <a:p>
            <a:pPr algn="r"/>
            <a:r>
              <a:rPr lang="fr-FR" sz="800" b="1" i="1" dirty="0" smtClean="0">
                <a:solidFill>
                  <a:schemeClr val="tx1"/>
                </a:solidFill>
                <a:latin typeface="Century Gothic" pitchFamily="34" charset="0"/>
              </a:rPr>
              <a:t>(Atelier d’Alde Manuce/Venise…)</a:t>
            </a:r>
            <a:endParaRPr lang="fr-FR" sz="1200" b="1" dirty="0" smtClean="0">
              <a:solidFill>
                <a:schemeClr val="tx1"/>
              </a:solidFill>
              <a:latin typeface="Century Gothic" pitchFamily="34" charset="0"/>
            </a:endParaRPr>
          </a:p>
          <a:p>
            <a:pPr marL="171450" indent="-171450">
              <a:buFont typeface="Arial" pitchFamily="34" charset="0"/>
              <a:buChar char="•"/>
            </a:pPr>
            <a:r>
              <a:rPr lang="fr-FR" sz="1200" b="1" dirty="0" smtClean="0">
                <a:solidFill>
                  <a:schemeClr val="tx1"/>
                </a:solidFill>
                <a:latin typeface="Century Gothic" pitchFamily="34" charset="0"/>
              </a:rPr>
              <a:t>des cercles littéraires</a:t>
            </a:r>
          </a:p>
          <a:p>
            <a:pPr lvl="0" algn="r"/>
            <a:r>
              <a:rPr lang="fr-FR" sz="800" b="1" i="1" dirty="0" smtClean="0">
                <a:solidFill>
                  <a:schemeClr val="tx1"/>
                </a:solidFill>
                <a:latin typeface="Century Gothic" pitchFamily="34" charset="0"/>
              </a:rPr>
              <a:t>(</a:t>
            </a:r>
            <a:r>
              <a:rPr lang="fr-FR" sz="800" b="1" i="1" dirty="0" err="1" smtClean="0">
                <a:solidFill>
                  <a:schemeClr val="tx1"/>
                </a:solidFill>
                <a:latin typeface="Century Gothic" pitchFamily="34" charset="0"/>
              </a:rPr>
              <a:t>Sodalitates</a:t>
            </a:r>
            <a:r>
              <a:rPr lang="fr-FR" sz="800" b="1" i="1" dirty="0" smtClean="0">
                <a:solidFill>
                  <a:schemeClr val="tx1"/>
                </a:solidFill>
                <a:latin typeface="Century Gothic" pitchFamily="34" charset="0"/>
              </a:rPr>
              <a:t> </a:t>
            </a:r>
            <a:r>
              <a:rPr lang="fr-FR" sz="800" b="1" i="1" dirty="0">
                <a:solidFill>
                  <a:schemeClr val="tx1"/>
                </a:solidFill>
                <a:latin typeface="Century Gothic" pitchFamily="34" charset="0"/>
              </a:rPr>
              <a:t>de Conrad </a:t>
            </a:r>
            <a:r>
              <a:rPr lang="fr-FR" sz="800" b="1" i="1" dirty="0" err="1" smtClean="0">
                <a:solidFill>
                  <a:schemeClr val="tx1"/>
                </a:solidFill>
                <a:latin typeface="Century Gothic" pitchFamily="34" charset="0"/>
              </a:rPr>
              <a:t>Celtis</a:t>
            </a:r>
            <a:r>
              <a:rPr lang="fr-FR" sz="800" b="1" i="1" dirty="0" smtClean="0">
                <a:solidFill>
                  <a:schemeClr val="tx1"/>
                </a:solidFill>
                <a:latin typeface="Century Gothic" pitchFamily="34" charset="0"/>
              </a:rPr>
              <a:t>/Allemagne…)</a:t>
            </a:r>
            <a:endParaRPr lang="fr-FR" sz="1200" b="1" dirty="0" smtClean="0">
              <a:solidFill>
                <a:schemeClr val="tx1"/>
              </a:solidFill>
              <a:latin typeface="Century Gothic" pitchFamily="34" charset="0"/>
            </a:endParaRPr>
          </a:p>
        </p:txBody>
      </p:sp>
    </p:spTree>
    <p:extLst>
      <p:ext uri="{BB962C8B-B14F-4D97-AF65-F5344CB8AC3E}">
        <p14:creationId xmlns:p14="http://schemas.microsoft.com/office/powerpoint/2010/main" val="45364708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1000" fill="hold"/>
                                        <p:tgtEl>
                                          <p:spTgt spid="4"/>
                                        </p:tgtEl>
                                        <p:attrNameLst>
                                          <p:attrName>ppt_w</p:attrName>
                                        </p:attrNameLst>
                                      </p:cBhvr>
                                      <p:tavLst>
                                        <p:tav tm="0">
                                          <p:val>
                                            <p:fltVal val="0"/>
                                          </p:val>
                                        </p:tav>
                                        <p:tav tm="100000">
                                          <p:val>
                                            <p:strVal val="#ppt_w"/>
                                          </p:val>
                                        </p:tav>
                                      </p:tavLst>
                                    </p:anim>
                                    <p:anim calcmode="lin" valueType="num">
                                      <p:cBhvr>
                                        <p:cTn id="13" dur="1000" fill="hold"/>
                                        <p:tgtEl>
                                          <p:spTgt spid="4"/>
                                        </p:tgtEl>
                                        <p:attrNameLst>
                                          <p:attrName>ppt_h</p:attrName>
                                        </p:attrNameLst>
                                      </p:cBhvr>
                                      <p:tavLst>
                                        <p:tav tm="0">
                                          <p:val>
                                            <p:fltVal val="0"/>
                                          </p:val>
                                        </p:tav>
                                        <p:tav tm="100000">
                                          <p:val>
                                            <p:strVal val="#ppt_h"/>
                                          </p:val>
                                        </p:tav>
                                      </p:tavLst>
                                    </p:anim>
                                    <p:anim calcmode="lin" valueType="num">
                                      <p:cBhvr>
                                        <p:cTn id="14" dur="1000" fill="hold"/>
                                        <p:tgtEl>
                                          <p:spTgt spid="4"/>
                                        </p:tgtEl>
                                        <p:attrNameLst>
                                          <p:attrName>style.rotation</p:attrName>
                                        </p:attrNameLst>
                                      </p:cBhvr>
                                      <p:tavLst>
                                        <p:tav tm="0">
                                          <p:val>
                                            <p:fltVal val="90"/>
                                          </p:val>
                                        </p:tav>
                                        <p:tav tm="100000">
                                          <p:val>
                                            <p:fltVal val="0"/>
                                          </p:val>
                                        </p:tav>
                                      </p:tavLst>
                                    </p:anim>
                                    <p:animEffect transition="in" filter="fade">
                                      <p:cBhvr>
                                        <p:cTn id="15" dur="10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grpId="0" nodeType="click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up)">
                                      <p:cBhvr>
                                        <p:cTn id="20" dur="500"/>
                                        <p:tgtEl>
                                          <p:spTgt spid="14"/>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500" fill="hold"/>
                                        <p:tgtEl>
                                          <p:spTgt spid="7"/>
                                        </p:tgtEl>
                                        <p:attrNameLst>
                                          <p:attrName>ppt_w</p:attrName>
                                        </p:attrNameLst>
                                      </p:cBhvr>
                                      <p:tavLst>
                                        <p:tav tm="0">
                                          <p:val>
                                            <p:fltVal val="0"/>
                                          </p:val>
                                        </p:tav>
                                        <p:tav tm="100000">
                                          <p:val>
                                            <p:strVal val="#ppt_w"/>
                                          </p:val>
                                        </p:tav>
                                      </p:tavLst>
                                    </p:anim>
                                    <p:anim calcmode="lin" valueType="num">
                                      <p:cBhvr>
                                        <p:cTn id="26" dur="500" fill="hold"/>
                                        <p:tgtEl>
                                          <p:spTgt spid="7"/>
                                        </p:tgtEl>
                                        <p:attrNameLst>
                                          <p:attrName>ppt_h</p:attrName>
                                        </p:attrNameLst>
                                      </p:cBhvr>
                                      <p:tavLst>
                                        <p:tav tm="0">
                                          <p:val>
                                            <p:fltVal val="0"/>
                                          </p:val>
                                        </p:tav>
                                        <p:tav tm="100000">
                                          <p:val>
                                            <p:strVal val="#ppt_h"/>
                                          </p:val>
                                        </p:tav>
                                      </p:tavLst>
                                    </p:anim>
                                    <p:animEffect transition="in" filter="fade">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15">
                                            <p:bg/>
                                          </p:spTgt>
                                        </p:tgtEl>
                                        <p:attrNameLst>
                                          <p:attrName>style.visibility</p:attrName>
                                        </p:attrNameLst>
                                      </p:cBhvr>
                                      <p:to>
                                        <p:strVal val="visible"/>
                                      </p:to>
                                    </p:set>
                                    <p:animEffect transition="in" filter="wipe(up)">
                                      <p:cBhvr>
                                        <p:cTn id="32" dur="500"/>
                                        <p:tgtEl>
                                          <p:spTgt spid="15">
                                            <p:bg/>
                                          </p:spTgt>
                                        </p:tgtEl>
                                      </p:cBhvr>
                                    </p:animEffect>
                                  </p:childTnLst>
                                </p:cTn>
                              </p:par>
                              <p:par>
                                <p:cTn id="33" presetID="22" presetClass="entr" presetSubtype="1" fill="hold" grpId="0" nodeType="withEffect">
                                  <p:stCondLst>
                                    <p:cond delay="0"/>
                                  </p:stCondLst>
                                  <p:childTnLst>
                                    <p:set>
                                      <p:cBhvr>
                                        <p:cTn id="34" dur="1" fill="hold">
                                          <p:stCondLst>
                                            <p:cond delay="0"/>
                                          </p:stCondLst>
                                        </p:cTn>
                                        <p:tgtEl>
                                          <p:spTgt spid="15">
                                            <p:txEl>
                                              <p:pRg st="0" end="0"/>
                                            </p:txEl>
                                          </p:spTgt>
                                        </p:tgtEl>
                                        <p:attrNameLst>
                                          <p:attrName>style.visibility</p:attrName>
                                        </p:attrNameLst>
                                      </p:cBhvr>
                                      <p:to>
                                        <p:strVal val="visible"/>
                                      </p:to>
                                    </p:set>
                                    <p:animEffect transition="in" filter="wipe(up)">
                                      <p:cBhvr>
                                        <p:cTn id="35" dur="500"/>
                                        <p:tgtEl>
                                          <p:spTgt spid="15">
                                            <p:txEl>
                                              <p:pRg st="0" end="0"/>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15">
                                            <p:txEl>
                                              <p:pRg st="1" end="1"/>
                                            </p:txEl>
                                          </p:spTgt>
                                        </p:tgtEl>
                                        <p:attrNameLst>
                                          <p:attrName>style.visibility</p:attrName>
                                        </p:attrNameLst>
                                      </p:cBhvr>
                                      <p:to>
                                        <p:strVal val="visible"/>
                                      </p:to>
                                    </p:set>
                                    <p:animEffect transition="in" filter="wipe(left)">
                                      <p:cBhvr>
                                        <p:cTn id="40" dur="500"/>
                                        <p:tgtEl>
                                          <p:spTgt spid="15">
                                            <p:txEl>
                                              <p:pRg st="1" end="1"/>
                                            </p:txEl>
                                          </p:spTgt>
                                        </p:tgtEl>
                                      </p:cBhvr>
                                    </p:animEffect>
                                  </p:childTnLst>
                                </p:cTn>
                              </p:par>
                              <p:par>
                                <p:cTn id="41" presetID="6" presetClass="entr" presetSubtype="32" fill="hold" nodeType="withEffect">
                                  <p:stCondLst>
                                    <p:cond delay="0"/>
                                  </p:stCondLst>
                                  <p:childTnLst>
                                    <p:set>
                                      <p:cBhvr>
                                        <p:cTn id="42" dur="1" fill="hold">
                                          <p:stCondLst>
                                            <p:cond delay="0"/>
                                          </p:stCondLst>
                                        </p:cTn>
                                        <p:tgtEl>
                                          <p:spTgt spid="5"/>
                                        </p:tgtEl>
                                        <p:attrNameLst>
                                          <p:attrName>style.visibility</p:attrName>
                                        </p:attrNameLst>
                                      </p:cBhvr>
                                      <p:to>
                                        <p:strVal val="visible"/>
                                      </p:to>
                                    </p:set>
                                    <p:animEffect transition="in" filter="circle(out)">
                                      <p:cBhvr>
                                        <p:cTn id="43" dur="2000"/>
                                        <p:tgtEl>
                                          <p:spTgt spid="5"/>
                                        </p:tgtEl>
                                      </p:cBhvr>
                                    </p:animEffect>
                                  </p:childTnLst>
                                </p:cTn>
                              </p:par>
                            </p:childTnLst>
                          </p:cTn>
                        </p:par>
                      </p:childTnLst>
                    </p:cTn>
                  </p:par>
                  <p:par>
                    <p:cTn id="44" fill="hold">
                      <p:stCondLst>
                        <p:cond delay="indefinite"/>
                      </p:stCondLst>
                      <p:childTnLst>
                        <p:par>
                          <p:cTn id="45" fill="hold">
                            <p:stCondLst>
                              <p:cond delay="0"/>
                            </p:stCondLst>
                            <p:childTnLst>
                              <p:par>
                                <p:cTn id="46" presetID="21" presetClass="entr" presetSubtype="1" fill="hold" nodeType="click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heel(1)">
                                      <p:cBhvr>
                                        <p:cTn id="48" dur="2000"/>
                                        <p:tgtEl>
                                          <p:spTgt spid="19"/>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grpId="0" nodeType="clickEffect">
                                  <p:stCondLst>
                                    <p:cond delay="0"/>
                                  </p:stCondLst>
                                  <p:childTnLst>
                                    <p:set>
                                      <p:cBhvr>
                                        <p:cTn id="52" dur="1" fill="hold">
                                          <p:stCondLst>
                                            <p:cond delay="0"/>
                                          </p:stCondLst>
                                        </p:cTn>
                                        <p:tgtEl>
                                          <p:spTgt spid="15">
                                            <p:txEl>
                                              <p:pRg st="2" end="2"/>
                                            </p:txEl>
                                          </p:spTgt>
                                        </p:tgtEl>
                                        <p:attrNameLst>
                                          <p:attrName>style.visibility</p:attrName>
                                        </p:attrNameLst>
                                      </p:cBhvr>
                                      <p:to>
                                        <p:strVal val="visible"/>
                                      </p:to>
                                    </p:set>
                                    <p:animEffect transition="in" filter="wipe(left)">
                                      <p:cBhvr>
                                        <p:cTn id="53" dur="500"/>
                                        <p:tgtEl>
                                          <p:spTgt spid="15">
                                            <p:txEl>
                                              <p:pRg st="2" end="2"/>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8" fill="hold" grpId="0" nodeType="clickEffect">
                                  <p:stCondLst>
                                    <p:cond delay="0"/>
                                  </p:stCondLst>
                                  <p:childTnLst>
                                    <p:set>
                                      <p:cBhvr>
                                        <p:cTn id="57" dur="1" fill="hold">
                                          <p:stCondLst>
                                            <p:cond delay="0"/>
                                          </p:stCondLst>
                                        </p:cTn>
                                        <p:tgtEl>
                                          <p:spTgt spid="15">
                                            <p:txEl>
                                              <p:pRg st="3" end="3"/>
                                            </p:txEl>
                                          </p:spTgt>
                                        </p:tgtEl>
                                        <p:attrNameLst>
                                          <p:attrName>style.visibility</p:attrName>
                                        </p:attrNameLst>
                                      </p:cBhvr>
                                      <p:to>
                                        <p:strVal val="visible"/>
                                      </p:to>
                                    </p:set>
                                    <p:animEffect transition="in" filter="wipe(left)">
                                      <p:cBhvr>
                                        <p:cTn id="58" dur="500"/>
                                        <p:tgtEl>
                                          <p:spTgt spid="15">
                                            <p:txEl>
                                              <p:pRg st="3" end="3"/>
                                            </p:txEl>
                                          </p:spTgt>
                                        </p:tgtEl>
                                      </p:cBhvr>
                                    </p:animEffect>
                                  </p:childTnLst>
                                </p:cTn>
                              </p:par>
                            </p:childTnLst>
                          </p:cTn>
                        </p:par>
                        <p:par>
                          <p:cTn id="59" fill="hold">
                            <p:stCondLst>
                              <p:cond delay="500"/>
                            </p:stCondLst>
                            <p:childTnLst>
                              <p:par>
                                <p:cTn id="60" presetID="22" presetClass="entr" presetSubtype="8" fill="hold" grpId="0" nodeType="afterEffect">
                                  <p:stCondLst>
                                    <p:cond delay="0"/>
                                  </p:stCondLst>
                                  <p:childTnLst>
                                    <p:set>
                                      <p:cBhvr>
                                        <p:cTn id="61" dur="1" fill="hold">
                                          <p:stCondLst>
                                            <p:cond delay="0"/>
                                          </p:stCondLst>
                                        </p:cTn>
                                        <p:tgtEl>
                                          <p:spTgt spid="15">
                                            <p:txEl>
                                              <p:pRg st="4" end="4"/>
                                            </p:txEl>
                                          </p:spTgt>
                                        </p:tgtEl>
                                        <p:attrNameLst>
                                          <p:attrName>style.visibility</p:attrName>
                                        </p:attrNameLst>
                                      </p:cBhvr>
                                      <p:to>
                                        <p:strVal val="visible"/>
                                      </p:to>
                                    </p:set>
                                    <p:animEffect transition="in" filter="wipe(left)">
                                      <p:cBhvr>
                                        <p:cTn id="62" dur="500"/>
                                        <p:tgtEl>
                                          <p:spTgt spid="15">
                                            <p:txEl>
                                              <p:pRg st="4" end="4"/>
                                            </p:txEl>
                                          </p:spTgt>
                                        </p:tgtEl>
                                      </p:cBhvr>
                                    </p:animEffect>
                                  </p:childTnLst>
                                </p:cTn>
                              </p:par>
                            </p:childTnLst>
                          </p:cTn>
                        </p:par>
                        <p:par>
                          <p:cTn id="63" fill="hold">
                            <p:stCondLst>
                              <p:cond delay="1000"/>
                            </p:stCondLst>
                            <p:childTnLst>
                              <p:par>
                                <p:cTn id="64" presetID="22" presetClass="entr" presetSubtype="8" fill="hold" grpId="0" nodeType="afterEffect">
                                  <p:stCondLst>
                                    <p:cond delay="0"/>
                                  </p:stCondLst>
                                  <p:childTnLst>
                                    <p:set>
                                      <p:cBhvr>
                                        <p:cTn id="65" dur="1" fill="hold">
                                          <p:stCondLst>
                                            <p:cond delay="0"/>
                                          </p:stCondLst>
                                        </p:cTn>
                                        <p:tgtEl>
                                          <p:spTgt spid="15">
                                            <p:txEl>
                                              <p:pRg st="5" end="5"/>
                                            </p:txEl>
                                          </p:spTgt>
                                        </p:tgtEl>
                                        <p:attrNameLst>
                                          <p:attrName>style.visibility</p:attrName>
                                        </p:attrNameLst>
                                      </p:cBhvr>
                                      <p:to>
                                        <p:strVal val="visible"/>
                                      </p:to>
                                    </p:set>
                                    <p:animEffect transition="in" filter="wipe(left)">
                                      <p:cBhvr>
                                        <p:cTn id="66" dur="500"/>
                                        <p:tgtEl>
                                          <p:spTgt spid="15">
                                            <p:txEl>
                                              <p:pRg st="5" end="5"/>
                                            </p:txEl>
                                          </p:spTgt>
                                        </p:tgtEl>
                                      </p:cBhvr>
                                    </p:animEffect>
                                  </p:childTnLst>
                                </p:cTn>
                              </p:par>
                            </p:childTnLst>
                          </p:cTn>
                        </p:par>
                        <p:par>
                          <p:cTn id="67" fill="hold">
                            <p:stCondLst>
                              <p:cond delay="1500"/>
                            </p:stCondLst>
                            <p:childTnLst>
                              <p:par>
                                <p:cTn id="68" presetID="22" presetClass="entr" presetSubtype="8" fill="hold" grpId="0" nodeType="afterEffect">
                                  <p:stCondLst>
                                    <p:cond delay="0"/>
                                  </p:stCondLst>
                                  <p:childTnLst>
                                    <p:set>
                                      <p:cBhvr>
                                        <p:cTn id="69" dur="1" fill="hold">
                                          <p:stCondLst>
                                            <p:cond delay="0"/>
                                          </p:stCondLst>
                                        </p:cTn>
                                        <p:tgtEl>
                                          <p:spTgt spid="15">
                                            <p:txEl>
                                              <p:pRg st="6" end="6"/>
                                            </p:txEl>
                                          </p:spTgt>
                                        </p:tgtEl>
                                        <p:attrNameLst>
                                          <p:attrName>style.visibility</p:attrName>
                                        </p:attrNameLst>
                                      </p:cBhvr>
                                      <p:to>
                                        <p:strVal val="visible"/>
                                      </p:to>
                                    </p:set>
                                    <p:animEffect transition="in" filter="wipe(left)">
                                      <p:cBhvr>
                                        <p:cTn id="70" dur="500"/>
                                        <p:tgtEl>
                                          <p:spTgt spid="15">
                                            <p:txEl>
                                              <p:pRg st="6" end="6"/>
                                            </p:txEl>
                                          </p:spTgt>
                                        </p:tgtEl>
                                      </p:cBhvr>
                                    </p:animEffect>
                                  </p:childTnLst>
                                </p:cTn>
                              </p:par>
                            </p:childTnLst>
                          </p:cTn>
                        </p:par>
                        <p:par>
                          <p:cTn id="71" fill="hold">
                            <p:stCondLst>
                              <p:cond delay="2000"/>
                            </p:stCondLst>
                            <p:childTnLst>
                              <p:par>
                                <p:cTn id="72" presetID="22" presetClass="entr" presetSubtype="8" fill="hold" grpId="0" nodeType="afterEffect">
                                  <p:stCondLst>
                                    <p:cond delay="0"/>
                                  </p:stCondLst>
                                  <p:childTnLst>
                                    <p:set>
                                      <p:cBhvr>
                                        <p:cTn id="73" dur="1" fill="hold">
                                          <p:stCondLst>
                                            <p:cond delay="0"/>
                                          </p:stCondLst>
                                        </p:cTn>
                                        <p:tgtEl>
                                          <p:spTgt spid="15">
                                            <p:txEl>
                                              <p:pRg st="7" end="7"/>
                                            </p:txEl>
                                          </p:spTgt>
                                        </p:tgtEl>
                                        <p:attrNameLst>
                                          <p:attrName>style.visibility</p:attrName>
                                        </p:attrNameLst>
                                      </p:cBhvr>
                                      <p:to>
                                        <p:strVal val="visible"/>
                                      </p:to>
                                    </p:set>
                                    <p:animEffect transition="in" filter="wipe(left)">
                                      <p:cBhvr>
                                        <p:cTn id="74" dur="500"/>
                                        <p:tgtEl>
                                          <p:spTgt spid="15">
                                            <p:txEl>
                                              <p:pRg st="7" end="7"/>
                                            </p:txEl>
                                          </p:spTgt>
                                        </p:tgtEl>
                                      </p:cBhvr>
                                    </p:animEffect>
                                  </p:childTnLst>
                                </p:cTn>
                              </p:par>
                            </p:childTnLst>
                          </p:cTn>
                        </p:par>
                      </p:childTnLst>
                    </p:cTn>
                  </p:par>
                  <p:par>
                    <p:cTn id="75" fill="hold">
                      <p:stCondLst>
                        <p:cond delay="indefinite"/>
                      </p:stCondLst>
                      <p:childTnLst>
                        <p:par>
                          <p:cTn id="76" fill="hold">
                            <p:stCondLst>
                              <p:cond delay="0"/>
                            </p:stCondLst>
                            <p:childTnLst>
                              <p:par>
                                <p:cTn id="77" presetID="53" presetClass="exit" presetSubtype="32" fill="hold" nodeType="clickEffect">
                                  <p:stCondLst>
                                    <p:cond delay="0"/>
                                  </p:stCondLst>
                                  <p:childTnLst>
                                    <p:anim calcmode="lin" valueType="num">
                                      <p:cBhvr>
                                        <p:cTn id="78" dur="500"/>
                                        <p:tgtEl>
                                          <p:spTgt spid="19"/>
                                        </p:tgtEl>
                                        <p:attrNameLst>
                                          <p:attrName>ppt_w</p:attrName>
                                        </p:attrNameLst>
                                      </p:cBhvr>
                                      <p:tavLst>
                                        <p:tav tm="0">
                                          <p:val>
                                            <p:strVal val="ppt_w"/>
                                          </p:val>
                                        </p:tav>
                                        <p:tav tm="100000">
                                          <p:val>
                                            <p:fltVal val="0"/>
                                          </p:val>
                                        </p:tav>
                                      </p:tavLst>
                                    </p:anim>
                                    <p:anim calcmode="lin" valueType="num">
                                      <p:cBhvr>
                                        <p:cTn id="79" dur="500"/>
                                        <p:tgtEl>
                                          <p:spTgt spid="19"/>
                                        </p:tgtEl>
                                        <p:attrNameLst>
                                          <p:attrName>ppt_h</p:attrName>
                                        </p:attrNameLst>
                                      </p:cBhvr>
                                      <p:tavLst>
                                        <p:tav tm="0">
                                          <p:val>
                                            <p:strVal val="ppt_h"/>
                                          </p:val>
                                        </p:tav>
                                        <p:tav tm="100000">
                                          <p:val>
                                            <p:fltVal val="0"/>
                                          </p:val>
                                        </p:tav>
                                      </p:tavLst>
                                    </p:anim>
                                    <p:animEffect transition="out" filter="fade">
                                      <p:cBhvr>
                                        <p:cTn id="80" dur="500"/>
                                        <p:tgtEl>
                                          <p:spTgt spid="19"/>
                                        </p:tgtEl>
                                      </p:cBhvr>
                                    </p:animEffect>
                                    <p:set>
                                      <p:cBhvr>
                                        <p:cTn id="81" dur="1" fill="hold">
                                          <p:stCondLst>
                                            <p:cond delay="499"/>
                                          </p:stCondLst>
                                        </p:cTn>
                                        <p:tgtEl>
                                          <p:spTgt spid="19"/>
                                        </p:tgtEl>
                                        <p:attrNameLst>
                                          <p:attrName>style.visibility</p:attrName>
                                        </p:attrNameLst>
                                      </p:cBhvr>
                                      <p:to>
                                        <p:strVal val="hidden"/>
                                      </p:to>
                                    </p:set>
                                  </p:childTnLst>
                                </p:cTn>
                              </p:par>
                              <p:par>
                                <p:cTn id="82" presetID="53" presetClass="exit" presetSubtype="32" fill="hold" nodeType="withEffect">
                                  <p:stCondLst>
                                    <p:cond delay="0"/>
                                  </p:stCondLst>
                                  <p:childTnLst>
                                    <p:anim calcmode="lin" valueType="num">
                                      <p:cBhvr>
                                        <p:cTn id="83" dur="500"/>
                                        <p:tgtEl>
                                          <p:spTgt spid="5"/>
                                        </p:tgtEl>
                                        <p:attrNameLst>
                                          <p:attrName>ppt_w</p:attrName>
                                        </p:attrNameLst>
                                      </p:cBhvr>
                                      <p:tavLst>
                                        <p:tav tm="0">
                                          <p:val>
                                            <p:strVal val="ppt_w"/>
                                          </p:val>
                                        </p:tav>
                                        <p:tav tm="100000">
                                          <p:val>
                                            <p:fltVal val="0"/>
                                          </p:val>
                                        </p:tav>
                                      </p:tavLst>
                                    </p:anim>
                                    <p:anim calcmode="lin" valueType="num">
                                      <p:cBhvr>
                                        <p:cTn id="84" dur="500"/>
                                        <p:tgtEl>
                                          <p:spTgt spid="5"/>
                                        </p:tgtEl>
                                        <p:attrNameLst>
                                          <p:attrName>ppt_h</p:attrName>
                                        </p:attrNameLst>
                                      </p:cBhvr>
                                      <p:tavLst>
                                        <p:tav tm="0">
                                          <p:val>
                                            <p:strVal val="ppt_h"/>
                                          </p:val>
                                        </p:tav>
                                        <p:tav tm="100000">
                                          <p:val>
                                            <p:fltVal val="0"/>
                                          </p:val>
                                        </p:tav>
                                      </p:tavLst>
                                    </p:anim>
                                    <p:animEffect transition="out" filter="fade">
                                      <p:cBhvr>
                                        <p:cTn id="85" dur="500"/>
                                        <p:tgtEl>
                                          <p:spTgt spid="5"/>
                                        </p:tgtEl>
                                      </p:cBhvr>
                                    </p:animEffect>
                                    <p:set>
                                      <p:cBhvr>
                                        <p:cTn id="86" dur="1" fill="hold">
                                          <p:stCondLst>
                                            <p:cond delay="499"/>
                                          </p:stCondLst>
                                        </p:cTn>
                                        <p:tgtEl>
                                          <p:spTgt spid="5"/>
                                        </p:tgtEl>
                                        <p:attrNameLst>
                                          <p:attrName>style.visibility</p:attrName>
                                        </p:attrNameLst>
                                      </p:cBhvr>
                                      <p:to>
                                        <p:strVal val="hidden"/>
                                      </p:to>
                                    </p:set>
                                  </p:childTnLst>
                                </p:cTn>
                              </p:par>
                            </p:childTnLst>
                          </p:cTn>
                        </p:par>
                      </p:childTnLst>
                    </p:cTn>
                  </p:par>
                  <p:par>
                    <p:cTn id="87" fill="hold">
                      <p:stCondLst>
                        <p:cond delay="indefinite"/>
                      </p:stCondLst>
                      <p:childTnLst>
                        <p:par>
                          <p:cTn id="88" fill="hold">
                            <p:stCondLst>
                              <p:cond delay="0"/>
                            </p:stCondLst>
                            <p:childTnLst>
                              <p:par>
                                <p:cTn id="89" presetID="22" presetClass="entr" presetSubtype="1" fill="hold" grpId="0" nodeType="clickEffect">
                                  <p:stCondLst>
                                    <p:cond delay="0"/>
                                  </p:stCondLst>
                                  <p:childTnLst>
                                    <p:set>
                                      <p:cBhvr>
                                        <p:cTn id="90" dur="1" fill="hold">
                                          <p:stCondLst>
                                            <p:cond delay="0"/>
                                          </p:stCondLst>
                                        </p:cTn>
                                        <p:tgtEl>
                                          <p:spTgt spid="16">
                                            <p:bg/>
                                          </p:spTgt>
                                        </p:tgtEl>
                                        <p:attrNameLst>
                                          <p:attrName>style.visibility</p:attrName>
                                        </p:attrNameLst>
                                      </p:cBhvr>
                                      <p:to>
                                        <p:strVal val="visible"/>
                                      </p:to>
                                    </p:set>
                                    <p:animEffect transition="in" filter="wipe(up)">
                                      <p:cBhvr>
                                        <p:cTn id="91" dur="500"/>
                                        <p:tgtEl>
                                          <p:spTgt spid="16">
                                            <p:bg/>
                                          </p:spTgt>
                                        </p:tgtEl>
                                      </p:cBhvr>
                                    </p:animEffect>
                                  </p:childTnLst>
                                </p:cTn>
                              </p:par>
                              <p:par>
                                <p:cTn id="92" presetID="22" presetClass="entr" presetSubtype="1" fill="hold" grpId="0" nodeType="withEffect">
                                  <p:stCondLst>
                                    <p:cond delay="0"/>
                                  </p:stCondLst>
                                  <p:childTnLst>
                                    <p:set>
                                      <p:cBhvr>
                                        <p:cTn id="93" dur="1" fill="hold">
                                          <p:stCondLst>
                                            <p:cond delay="0"/>
                                          </p:stCondLst>
                                        </p:cTn>
                                        <p:tgtEl>
                                          <p:spTgt spid="16">
                                            <p:txEl>
                                              <p:pRg st="0" end="0"/>
                                            </p:txEl>
                                          </p:spTgt>
                                        </p:tgtEl>
                                        <p:attrNameLst>
                                          <p:attrName>style.visibility</p:attrName>
                                        </p:attrNameLst>
                                      </p:cBhvr>
                                      <p:to>
                                        <p:strVal val="visible"/>
                                      </p:to>
                                    </p:set>
                                    <p:animEffect transition="in" filter="wipe(up)">
                                      <p:cBhvr>
                                        <p:cTn id="94" dur="500"/>
                                        <p:tgtEl>
                                          <p:spTgt spid="16">
                                            <p:txEl>
                                              <p:pRg st="0" end="0"/>
                                            </p:txEl>
                                          </p:spTgt>
                                        </p:tgtEl>
                                      </p:cBhvr>
                                    </p:animEffect>
                                  </p:childTnLst>
                                </p:cTn>
                              </p:par>
                            </p:childTnLst>
                          </p:cTn>
                        </p:par>
                      </p:childTnLst>
                    </p:cTn>
                  </p:par>
                  <p:par>
                    <p:cTn id="95" fill="hold">
                      <p:stCondLst>
                        <p:cond delay="indefinite"/>
                      </p:stCondLst>
                      <p:childTnLst>
                        <p:par>
                          <p:cTn id="96" fill="hold">
                            <p:stCondLst>
                              <p:cond delay="0"/>
                            </p:stCondLst>
                            <p:childTnLst>
                              <p:par>
                                <p:cTn id="97" presetID="22" presetClass="entr" presetSubtype="8" fill="hold" grpId="0" nodeType="clickEffect">
                                  <p:stCondLst>
                                    <p:cond delay="0"/>
                                  </p:stCondLst>
                                  <p:childTnLst>
                                    <p:set>
                                      <p:cBhvr>
                                        <p:cTn id="98" dur="1" fill="hold">
                                          <p:stCondLst>
                                            <p:cond delay="0"/>
                                          </p:stCondLst>
                                        </p:cTn>
                                        <p:tgtEl>
                                          <p:spTgt spid="16">
                                            <p:txEl>
                                              <p:pRg st="1" end="1"/>
                                            </p:txEl>
                                          </p:spTgt>
                                        </p:tgtEl>
                                        <p:attrNameLst>
                                          <p:attrName>style.visibility</p:attrName>
                                        </p:attrNameLst>
                                      </p:cBhvr>
                                      <p:to>
                                        <p:strVal val="visible"/>
                                      </p:to>
                                    </p:set>
                                    <p:animEffect transition="in" filter="wipe(left)">
                                      <p:cBhvr>
                                        <p:cTn id="99" dur="500"/>
                                        <p:tgtEl>
                                          <p:spTgt spid="16">
                                            <p:txEl>
                                              <p:pRg st="1" end="1"/>
                                            </p:txEl>
                                          </p:spTgt>
                                        </p:tgtEl>
                                      </p:cBhvr>
                                    </p:animEffect>
                                  </p:childTnLst>
                                </p:cTn>
                              </p:par>
                            </p:childTnLst>
                          </p:cTn>
                        </p:par>
                        <p:par>
                          <p:cTn id="100" fill="hold">
                            <p:stCondLst>
                              <p:cond delay="500"/>
                            </p:stCondLst>
                            <p:childTnLst>
                              <p:par>
                                <p:cTn id="101" presetID="22" presetClass="entr" presetSubtype="8" fill="hold" grpId="0" nodeType="afterEffect">
                                  <p:stCondLst>
                                    <p:cond delay="0"/>
                                  </p:stCondLst>
                                  <p:childTnLst>
                                    <p:set>
                                      <p:cBhvr>
                                        <p:cTn id="102" dur="1" fill="hold">
                                          <p:stCondLst>
                                            <p:cond delay="0"/>
                                          </p:stCondLst>
                                        </p:cTn>
                                        <p:tgtEl>
                                          <p:spTgt spid="16">
                                            <p:txEl>
                                              <p:pRg st="2" end="2"/>
                                            </p:txEl>
                                          </p:spTgt>
                                        </p:tgtEl>
                                        <p:attrNameLst>
                                          <p:attrName>style.visibility</p:attrName>
                                        </p:attrNameLst>
                                      </p:cBhvr>
                                      <p:to>
                                        <p:strVal val="visible"/>
                                      </p:to>
                                    </p:set>
                                    <p:animEffect transition="in" filter="wipe(left)">
                                      <p:cBhvr>
                                        <p:cTn id="103" dur="500"/>
                                        <p:tgtEl>
                                          <p:spTgt spid="16">
                                            <p:txEl>
                                              <p:pRg st="2" end="2"/>
                                            </p:txEl>
                                          </p:spTgt>
                                        </p:tgtEl>
                                      </p:cBhvr>
                                    </p:animEffect>
                                  </p:childTnLst>
                                </p:cTn>
                              </p:par>
                            </p:childTnLst>
                          </p:cTn>
                        </p:par>
                        <p:par>
                          <p:cTn id="104" fill="hold">
                            <p:stCondLst>
                              <p:cond delay="1000"/>
                            </p:stCondLst>
                            <p:childTnLst>
                              <p:par>
                                <p:cTn id="105" presetID="22" presetClass="entr" presetSubtype="8" fill="hold" grpId="0" nodeType="afterEffect">
                                  <p:stCondLst>
                                    <p:cond delay="0"/>
                                  </p:stCondLst>
                                  <p:childTnLst>
                                    <p:set>
                                      <p:cBhvr>
                                        <p:cTn id="106" dur="1" fill="hold">
                                          <p:stCondLst>
                                            <p:cond delay="0"/>
                                          </p:stCondLst>
                                        </p:cTn>
                                        <p:tgtEl>
                                          <p:spTgt spid="16">
                                            <p:txEl>
                                              <p:pRg st="3" end="3"/>
                                            </p:txEl>
                                          </p:spTgt>
                                        </p:tgtEl>
                                        <p:attrNameLst>
                                          <p:attrName>style.visibility</p:attrName>
                                        </p:attrNameLst>
                                      </p:cBhvr>
                                      <p:to>
                                        <p:strVal val="visible"/>
                                      </p:to>
                                    </p:set>
                                    <p:animEffect transition="in" filter="wipe(left)">
                                      <p:cBhvr>
                                        <p:cTn id="107" dur="500"/>
                                        <p:tgtEl>
                                          <p:spTgt spid="16">
                                            <p:txEl>
                                              <p:pRg st="3" end="3"/>
                                            </p:txEl>
                                          </p:spTgt>
                                        </p:tgtEl>
                                      </p:cBhvr>
                                    </p:animEffect>
                                  </p:childTnLst>
                                </p:cTn>
                              </p:par>
                            </p:childTnLst>
                          </p:cTn>
                        </p:par>
                        <p:par>
                          <p:cTn id="108" fill="hold">
                            <p:stCondLst>
                              <p:cond delay="1500"/>
                            </p:stCondLst>
                            <p:childTnLst>
                              <p:par>
                                <p:cTn id="109" presetID="22" presetClass="entr" presetSubtype="8" fill="hold" grpId="0" nodeType="afterEffect">
                                  <p:stCondLst>
                                    <p:cond delay="0"/>
                                  </p:stCondLst>
                                  <p:childTnLst>
                                    <p:set>
                                      <p:cBhvr>
                                        <p:cTn id="110" dur="1" fill="hold">
                                          <p:stCondLst>
                                            <p:cond delay="0"/>
                                          </p:stCondLst>
                                        </p:cTn>
                                        <p:tgtEl>
                                          <p:spTgt spid="16">
                                            <p:txEl>
                                              <p:pRg st="4" end="4"/>
                                            </p:txEl>
                                          </p:spTgt>
                                        </p:tgtEl>
                                        <p:attrNameLst>
                                          <p:attrName>style.visibility</p:attrName>
                                        </p:attrNameLst>
                                      </p:cBhvr>
                                      <p:to>
                                        <p:strVal val="visible"/>
                                      </p:to>
                                    </p:set>
                                    <p:animEffect transition="in" filter="wipe(left)">
                                      <p:cBhvr>
                                        <p:cTn id="111" dur="500"/>
                                        <p:tgtEl>
                                          <p:spTgt spid="16">
                                            <p:txEl>
                                              <p:pRg st="4" end="4"/>
                                            </p:txEl>
                                          </p:spTgt>
                                        </p:tgtEl>
                                      </p:cBhvr>
                                    </p:animEffect>
                                  </p:childTnLst>
                                </p:cTn>
                              </p:par>
                            </p:childTnLst>
                          </p:cTn>
                        </p:par>
                        <p:par>
                          <p:cTn id="112" fill="hold">
                            <p:stCondLst>
                              <p:cond delay="2000"/>
                            </p:stCondLst>
                            <p:childTnLst>
                              <p:par>
                                <p:cTn id="113" presetID="22" presetClass="entr" presetSubtype="8" fill="hold" grpId="0" nodeType="afterEffect">
                                  <p:stCondLst>
                                    <p:cond delay="0"/>
                                  </p:stCondLst>
                                  <p:childTnLst>
                                    <p:set>
                                      <p:cBhvr>
                                        <p:cTn id="114" dur="1" fill="hold">
                                          <p:stCondLst>
                                            <p:cond delay="0"/>
                                          </p:stCondLst>
                                        </p:cTn>
                                        <p:tgtEl>
                                          <p:spTgt spid="16">
                                            <p:txEl>
                                              <p:pRg st="5" end="5"/>
                                            </p:txEl>
                                          </p:spTgt>
                                        </p:tgtEl>
                                        <p:attrNameLst>
                                          <p:attrName>style.visibility</p:attrName>
                                        </p:attrNameLst>
                                      </p:cBhvr>
                                      <p:to>
                                        <p:strVal val="visible"/>
                                      </p:to>
                                    </p:set>
                                    <p:animEffect transition="in" filter="wipe(left)">
                                      <p:cBhvr>
                                        <p:cTn id="115" dur="500"/>
                                        <p:tgtEl>
                                          <p:spTgt spid="16">
                                            <p:txEl>
                                              <p:pRg st="5" end="5"/>
                                            </p:txEl>
                                          </p:spTgt>
                                        </p:tgtEl>
                                      </p:cBhvr>
                                    </p:animEffect>
                                  </p:childTnLst>
                                </p:cTn>
                              </p:par>
                            </p:childTnLst>
                          </p:cTn>
                        </p:par>
                      </p:childTnLst>
                    </p:cTn>
                  </p:par>
                  <p:par>
                    <p:cTn id="116" fill="hold">
                      <p:stCondLst>
                        <p:cond delay="indefinite"/>
                      </p:stCondLst>
                      <p:childTnLst>
                        <p:par>
                          <p:cTn id="117" fill="hold">
                            <p:stCondLst>
                              <p:cond delay="0"/>
                            </p:stCondLst>
                            <p:childTnLst>
                              <p:par>
                                <p:cTn id="118" presetID="22" presetClass="entr" presetSubtype="1" fill="hold" grpId="0" nodeType="clickEffect">
                                  <p:stCondLst>
                                    <p:cond delay="0"/>
                                  </p:stCondLst>
                                  <p:childTnLst>
                                    <p:set>
                                      <p:cBhvr>
                                        <p:cTn id="119" dur="1" fill="hold">
                                          <p:stCondLst>
                                            <p:cond delay="0"/>
                                          </p:stCondLst>
                                        </p:cTn>
                                        <p:tgtEl>
                                          <p:spTgt spid="18">
                                            <p:bg/>
                                          </p:spTgt>
                                        </p:tgtEl>
                                        <p:attrNameLst>
                                          <p:attrName>style.visibility</p:attrName>
                                        </p:attrNameLst>
                                      </p:cBhvr>
                                      <p:to>
                                        <p:strVal val="visible"/>
                                      </p:to>
                                    </p:set>
                                    <p:animEffect transition="in" filter="wipe(up)">
                                      <p:cBhvr>
                                        <p:cTn id="120" dur="500"/>
                                        <p:tgtEl>
                                          <p:spTgt spid="18">
                                            <p:bg/>
                                          </p:spTgt>
                                        </p:tgtEl>
                                      </p:cBhvr>
                                    </p:animEffect>
                                  </p:childTnLst>
                                </p:cTn>
                              </p:par>
                              <p:par>
                                <p:cTn id="121" presetID="22" presetClass="entr" presetSubtype="1" fill="hold" grpId="0" nodeType="withEffect">
                                  <p:stCondLst>
                                    <p:cond delay="0"/>
                                  </p:stCondLst>
                                  <p:childTnLst>
                                    <p:set>
                                      <p:cBhvr>
                                        <p:cTn id="122" dur="1" fill="hold">
                                          <p:stCondLst>
                                            <p:cond delay="0"/>
                                          </p:stCondLst>
                                        </p:cTn>
                                        <p:tgtEl>
                                          <p:spTgt spid="18">
                                            <p:txEl>
                                              <p:pRg st="0" end="0"/>
                                            </p:txEl>
                                          </p:spTgt>
                                        </p:tgtEl>
                                        <p:attrNameLst>
                                          <p:attrName>style.visibility</p:attrName>
                                        </p:attrNameLst>
                                      </p:cBhvr>
                                      <p:to>
                                        <p:strVal val="visible"/>
                                      </p:to>
                                    </p:set>
                                    <p:animEffect transition="in" filter="wipe(up)">
                                      <p:cBhvr>
                                        <p:cTn id="123" dur="500"/>
                                        <p:tgtEl>
                                          <p:spTgt spid="18">
                                            <p:txEl>
                                              <p:pRg st="0" end="0"/>
                                            </p:txEl>
                                          </p:spTgt>
                                        </p:tgtEl>
                                      </p:cBhvr>
                                    </p:animEffect>
                                  </p:childTnLst>
                                </p:cTn>
                              </p:par>
                            </p:childTnLst>
                          </p:cTn>
                        </p:par>
                      </p:childTnLst>
                    </p:cTn>
                  </p:par>
                  <p:par>
                    <p:cTn id="124" fill="hold">
                      <p:stCondLst>
                        <p:cond delay="indefinite"/>
                      </p:stCondLst>
                      <p:childTnLst>
                        <p:par>
                          <p:cTn id="125" fill="hold">
                            <p:stCondLst>
                              <p:cond delay="0"/>
                            </p:stCondLst>
                            <p:childTnLst>
                              <p:par>
                                <p:cTn id="126" presetID="22" presetClass="entr" presetSubtype="8" fill="hold" grpId="0" nodeType="clickEffect">
                                  <p:stCondLst>
                                    <p:cond delay="0"/>
                                  </p:stCondLst>
                                  <p:childTnLst>
                                    <p:set>
                                      <p:cBhvr>
                                        <p:cTn id="127" dur="1" fill="hold">
                                          <p:stCondLst>
                                            <p:cond delay="0"/>
                                          </p:stCondLst>
                                        </p:cTn>
                                        <p:tgtEl>
                                          <p:spTgt spid="18">
                                            <p:txEl>
                                              <p:pRg st="1" end="1"/>
                                            </p:txEl>
                                          </p:spTgt>
                                        </p:tgtEl>
                                        <p:attrNameLst>
                                          <p:attrName>style.visibility</p:attrName>
                                        </p:attrNameLst>
                                      </p:cBhvr>
                                      <p:to>
                                        <p:strVal val="visible"/>
                                      </p:to>
                                    </p:set>
                                    <p:animEffect transition="in" filter="wipe(left)">
                                      <p:cBhvr>
                                        <p:cTn id="128" dur="500"/>
                                        <p:tgtEl>
                                          <p:spTgt spid="18">
                                            <p:txEl>
                                              <p:pRg st="1" end="1"/>
                                            </p:txEl>
                                          </p:spTgt>
                                        </p:tgtEl>
                                      </p:cBhvr>
                                    </p:animEffect>
                                  </p:childTnLst>
                                </p:cTn>
                              </p:par>
                            </p:childTnLst>
                          </p:cTn>
                        </p:par>
                        <p:par>
                          <p:cTn id="129" fill="hold">
                            <p:stCondLst>
                              <p:cond delay="500"/>
                            </p:stCondLst>
                            <p:childTnLst>
                              <p:par>
                                <p:cTn id="130" presetID="22" presetClass="entr" presetSubtype="8" fill="hold" grpId="0" nodeType="afterEffect">
                                  <p:stCondLst>
                                    <p:cond delay="0"/>
                                  </p:stCondLst>
                                  <p:childTnLst>
                                    <p:set>
                                      <p:cBhvr>
                                        <p:cTn id="131" dur="1" fill="hold">
                                          <p:stCondLst>
                                            <p:cond delay="0"/>
                                          </p:stCondLst>
                                        </p:cTn>
                                        <p:tgtEl>
                                          <p:spTgt spid="18">
                                            <p:txEl>
                                              <p:pRg st="2" end="2"/>
                                            </p:txEl>
                                          </p:spTgt>
                                        </p:tgtEl>
                                        <p:attrNameLst>
                                          <p:attrName>style.visibility</p:attrName>
                                        </p:attrNameLst>
                                      </p:cBhvr>
                                      <p:to>
                                        <p:strVal val="visible"/>
                                      </p:to>
                                    </p:set>
                                    <p:animEffect transition="in" filter="wipe(left)">
                                      <p:cBhvr>
                                        <p:cTn id="132" dur="500"/>
                                        <p:tgtEl>
                                          <p:spTgt spid="18">
                                            <p:txEl>
                                              <p:pRg st="2" end="2"/>
                                            </p:txEl>
                                          </p:spTgt>
                                        </p:tgtEl>
                                      </p:cBhvr>
                                    </p:animEffect>
                                  </p:childTnLst>
                                </p:cTn>
                              </p:par>
                            </p:childTnLst>
                          </p:cTn>
                        </p:par>
                      </p:childTnLst>
                    </p:cTn>
                  </p:par>
                  <p:par>
                    <p:cTn id="133" fill="hold">
                      <p:stCondLst>
                        <p:cond delay="indefinite"/>
                      </p:stCondLst>
                      <p:childTnLst>
                        <p:par>
                          <p:cTn id="134" fill="hold">
                            <p:stCondLst>
                              <p:cond delay="0"/>
                            </p:stCondLst>
                            <p:childTnLst>
                              <p:par>
                                <p:cTn id="135" presetID="22" presetClass="entr" presetSubtype="8" fill="hold" grpId="0" nodeType="clickEffect">
                                  <p:stCondLst>
                                    <p:cond delay="0"/>
                                  </p:stCondLst>
                                  <p:childTnLst>
                                    <p:set>
                                      <p:cBhvr>
                                        <p:cTn id="136" dur="1" fill="hold">
                                          <p:stCondLst>
                                            <p:cond delay="0"/>
                                          </p:stCondLst>
                                        </p:cTn>
                                        <p:tgtEl>
                                          <p:spTgt spid="18">
                                            <p:txEl>
                                              <p:pRg st="3" end="3"/>
                                            </p:txEl>
                                          </p:spTgt>
                                        </p:tgtEl>
                                        <p:attrNameLst>
                                          <p:attrName>style.visibility</p:attrName>
                                        </p:attrNameLst>
                                      </p:cBhvr>
                                      <p:to>
                                        <p:strVal val="visible"/>
                                      </p:to>
                                    </p:set>
                                    <p:animEffect transition="in" filter="wipe(left)">
                                      <p:cBhvr>
                                        <p:cTn id="137" dur="500"/>
                                        <p:tgtEl>
                                          <p:spTgt spid="18">
                                            <p:txEl>
                                              <p:pRg st="3" end="3"/>
                                            </p:txEl>
                                          </p:spTgt>
                                        </p:tgtEl>
                                      </p:cBhvr>
                                    </p:animEffect>
                                  </p:childTnLst>
                                </p:cTn>
                              </p:par>
                            </p:childTnLst>
                          </p:cTn>
                        </p:par>
                        <p:par>
                          <p:cTn id="138" fill="hold">
                            <p:stCondLst>
                              <p:cond delay="500"/>
                            </p:stCondLst>
                            <p:childTnLst>
                              <p:par>
                                <p:cTn id="139" presetID="22" presetClass="entr" presetSubtype="8" fill="hold" grpId="0" nodeType="afterEffect">
                                  <p:stCondLst>
                                    <p:cond delay="0"/>
                                  </p:stCondLst>
                                  <p:childTnLst>
                                    <p:set>
                                      <p:cBhvr>
                                        <p:cTn id="140" dur="1" fill="hold">
                                          <p:stCondLst>
                                            <p:cond delay="0"/>
                                          </p:stCondLst>
                                        </p:cTn>
                                        <p:tgtEl>
                                          <p:spTgt spid="18">
                                            <p:txEl>
                                              <p:pRg st="4" end="4"/>
                                            </p:txEl>
                                          </p:spTgt>
                                        </p:tgtEl>
                                        <p:attrNameLst>
                                          <p:attrName>style.visibility</p:attrName>
                                        </p:attrNameLst>
                                      </p:cBhvr>
                                      <p:to>
                                        <p:strVal val="visible"/>
                                      </p:to>
                                    </p:set>
                                    <p:animEffect transition="in" filter="wipe(left)">
                                      <p:cBhvr>
                                        <p:cTn id="141" dur="500"/>
                                        <p:tgtEl>
                                          <p:spTgt spid="18">
                                            <p:txEl>
                                              <p:pRg st="4" end="4"/>
                                            </p:txEl>
                                          </p:spTgt>
                                        </p:tgtEl>
                                      </p:cBhvr>
                                    </p:animEffect>
                                  </p:childTnLst>
                                </p:cTn>
                              </p:par>
                            </p:childTnLst>
                          </p:cTn>
                        </p:par>
                      </p:childTnLst>
                    </p:cTn>
                  </p:par>
                  <p:par>
                    <p:cTn id="142" fill="hold">
                      <p:stCondLst>
                        <p:cond delay="indefinite"/>
                      </p:stCondLst>
                      <p:childTnLst>
                        <p:par>
                          <p:cTn id="143" fill="hold">
                            <p:stCondLst>
                              <p:cond delay="0"/>
                            </p:stCondLst>
                            <p:childTnLst>
                              <p:par>
                                <p:cTn id="144" presetID="22" presetClass="entr" presetSubtype="8" fill="hold" grpId="0" nodeType="clickEffect">
                                  <p:stCondLst>
                                    <p:cond delay="0"/>
                                  </p:stCondLst>
                                  <p:childTnLst>
                                    <p:set>
                                      <p:cBhvr>
                                        <p:cTn id="145" dur="1" fill="hold">
                                          <p:stCondLst>
                                            <p:cond delay="0"/>
                                          </p:stCondLst>
                                        </p:cTn>
                                        <p:tgtEl>
                                          <p:spTgt spid="18">
                                            <p:txEl>
                                              <p:pRg st="5" end="5"/>
                                            </p:txEl>
                                          </p:spTgt>
                                        </p:tgtEl>
                                        <p:attrNameLst>
                                          <p:attrName>style.visibility</p:attrName>
                                        </p:attrNameLst>
                                      </p:cBhvr>
                                      <p:to>
                                        <p:strVal val="visible"/>
                                      </p:to>
                                    </p:set>
                                    <p:animEffect transition="in" filter="wipe(left)">
                                      <p:cBhvr>
                                        <p:cTn id="146" dur="500"/>
                                        <p:tgtEl>
                                          <p:spTgt spid="18">
                                            <p:txEl>
                                              <p:pRg st="5" end="5"/>
                                            </p:txEl>
                                          </p:spTgt>
                                        </p:tgtEl>
                                      </p:cBhvr>
                                    </p:animEffect>
                                  </p:childTnLst>
                                </p:cTn>
                              </p:par>
                            </p:childTnLst>
                          </p:cTn>
                        </p:par>
                        <p:par>
                          <p:cTn id="147" fill="hold">
                            <p:stCondLst>
                              <p:cond delay="500"/>
                            </p:stCondLst>
                            <p:childTnLst>
                              <p:par>
                                <p:cTn id="148" presetID="22" presetClass="entr" presetSubtype="8" fill="hold" grpId="0" nodeType="afterEffect">
                                  <p:stCondLst>
                                    <p:cond delay="0"/>
                                  </p:stCondLst>
                                  <p:childTnLst>
                                    <p:set>
                                      <p:cBhvr>
                                        <p:cTn id="149" dur="1" fill="hold">
                                          <p:stCondLst>
                                            <p:cond delay="0"/>
                                          </p:stCondLst>
                                        </p:cTn>
                                        <p:tgtEl>
                                          <p:spTgt spid="18">
                                            <p:txEl>
                                              <p:pRg st="6" end="6"/>
                                            </p:txEl>
                                          </p:spTgt>
                                        </p:tgtEl>
                                        <p:attrNameLst>
                                          <p:attrName>style.visibility</p:attrName>
                                        </p:attrNameLst>
                                      </p:cBhvr>
                                      <p:to>
                                        <p:strVal val="visible"/>
                                      </p:to>
                                    </p:set>
                                    <p:animEffect transition="in" filter="wipe(left)">
                                      <p:cBhvr>
                                        <p:cTn id="150" dur="500"/>
                                        <p:tgtEl>
                                          <p:spTgt spid="18">
                                            <p:txEl>
                                              <p:pRg st="6" end="6"/>
                                            </p:txEl>
                                          </p:spTgt>
                                        </p:tgtEl>
                                      </p:cBhvr>
                                    </p:animEffect>
                                  </p:childTnLst>
                                </p:cTn>
                              </p:par>
                            </p:childTnLst>
                          </p:cTn>
                        </p:par>
                      </p:childTnLst>
                    </p:cTn>
                  </p:par>
                  <p:par>
                    <p:cTn id="151" fill="hold">
                      <p:stCondLst>
                        <p:cond delay="indefinite"/>
                      </p:stCondLst>
                      <p:childTnLst>
                        <p:par>
                          <p:cTn id="152" fill="hold">
                            <p:stCondLst>
                              <p:cond delay="0"/>
                            </p:stCondLst>
                            <p:childTnLst>
                              <p:par>
                                <p:cTn id="153" presetID="22" presetClass="entr" presetSubtype="8" fill="hold" grpId="0" nodeType="clickEffect">
                                  <p:stCondLst>
                                    <p:cond delay="0"/>
                                  </p:stCondLst>
                                  <p:childTnLst>
                                    <p:set>
                                      <p:cBhvr>
                                        <p:cTn id="154" dur="1" fill="hold">
                                          <p:stCondLst>
                                            <p:cond delay="0"/>
                                          </p:stCondLst>
                                        </p:cTn>
                                        <p:tgtEl>
                                          <p:spTgt spid="18">
                                            <p:txEl>
                                              <p:pRg st="7" end="7"/>
                                            </p:txEl>
                                          </p:spTgt>
                                        </p:tgtEl>
                                        <p:attrNameLst>
                                          <p:attrName>style.visibility</p:attrName>
                                        </p:attrNameLst>
                                      </p:cBhvr>
                                      <p:to>
                                        <p:strVal val="visible"/>
                                      </p:to>
                                    </p:set>
                                    <p:animEffect transition="in" filter="wipe(left)">
                                      <p:cBhvr>
                                        <p:cTn id="155" dur="500"/>
                                        <p:tgtEl>
                                          <p:spTgt spid="18">
                                            <p:txEl>
                                              <p:pRg st="7" end="7"/>
                                            </p:txEl>
                                          </p:spTgt>
                                        </p:tgtEl>
                                      </p:cBhvr>
                                    </p:animEffect>
                                  </p:childTnLst>
                                </p:cTn>
                              </p:par>
                            </p:childTnLst>
                          </p:cTn>
                        </p:par>
                        <p:par>
                          <p:cTn id="156" fill="hold">
                            <p:stCondLst>
                              <p:cond delay="500"/>
                            </p:stCondLst>
                            <p:childTnLst>
                              <p:par>
                                <p:cTn id="157" presetID="22" presetClass="entr" presetSubtype="8" fill="hold" grpId="0" nodeType="afterEffect">
                                  <p:stCondLst>
                                    <p:cond delay="0"/>
                                  </p:stCondLst>
                                  <p:childTnLst>
                                    <p:set>
                                      <p:cBhvr>
                                        <p:cTn id="158" dur="1" fill="hold">
                                          <p:stCondLst>
                                            <p:cond delay="0"/>
                                          </p:stCondLst>
                                        </p:cTn>
                                        <p:tgtEl>
                                          <p:spTgt spid="18">
                                            <p:txEl>
                                              <p:pRg st="8" end="8"/>
                                            </p:txEl>
                                          </p:spTgt>
                                        </p:tgtEl>
                                        <p:attrNameLst>
                                          <p:attrName>style.visibility</p:attrName>
                                        </p:attrNameLst>
                                      </p:cBhvr>
                                      <p:to>
                                        <p:strVal val="visible"/>
                                      </p:to>
                                    </p:set>
                                    <p:animEffect transition="in" filter="wipe(left)">
                                      <p:cBhvr>
                                        <p:cTn id="159" dur="500"/>
                                        <p:tgtEl>
                                          <p:spTgt spid="18">
                                            <p:txEl>
                                              <p:pRg st="8" end="8"/>
                                            </p:txEl>
                                          </p:spTgt>
                                        </p:tgtEl>
                                      </p:cBhvr>
                                    </p:animEffect>
                                  </p:childTnLst>
                                </p:cTn>
                              </p:par>
                            </p:childTnLst>
                          </p:cTn>
                        </p:par>
                      </p:childTnLst>
                    </p:cTn>
                  </p:par>
                  <p:par>
                    <p:cTn id="160" fill="hold">
                      <p:stCondLst>
                        <p:cond delay="indefinite"/>
                      </p:stCondLst>
                      <p:childTnLst>
                        <p:par>
                          <p:cTn id="161" fill="hold">
                            <p:stCondLst>
                              <p:cond delay="0"/>
                            </p:stCondLst>
                            <p:childTnLst>
                              <p:par>
                                <p:cTn id="162" presetID="22" presetClass="entr" presetSubtype="8" fill="hold" grpId="0" nodeType="clickEffect">
                                  <p:stCondLst>
                                    <p:cond delay="0"/>
                                  </p:stCondLst>
                                  <p:childTnLst>
                                    <p:set>
                                      <p:cBhvr>
                                        <p:cTn id="163" dur="1" fill="hold">
                                          <p:stCondLst>
                                            <p:cond delay="0"/>
                                          </p:stCondLst>
                                        </p:cTn>
                                        <p:tgtEl>
                                          <p:spTgt spid="18">
                                            <p:txEl>
                                              <p:pRg st="9" end="9"/>
                                            </p:txEl>
                                          </p:spTgt>
                                        </p:tgtEl>
                                        <p:attrNameLst>
                                          <p:attrName>style.visibility</p:attrName>
                                        </p:attrNameLst>
                                      </p:cBhvr>
                                      <p:to>
                                        <p:strVal val="visible"/>
                                      </p:to>
                                    </p:set>
                                    <p:animEffect transition="in" filter="wipe(left)">
                                      <p:cBhvr>
                                        <p:cTn id="164" dur="500"/>
                                        <p:tgtEl>
                                          <p:spTgt spid="18">
                                            <p:txEl>
                                              <p:pRg st="9" end="9"/>
                                            </p:txEl>
                                          </p:spTgt>
                                        </p:tgtEl>
                                      </p:cBhvr>
                                    </p:animEffect>
                                  </p:childTnLst>
                                </p:cTn>
                              </p:par>
                            </p:childTnLst>
                          </p:cTn>
                        </p:par>
                        <p:par>
                          <p:cTn id="165" fill="hold">
                            <p:stCondLst>
                              <p:cond delay="500"/>
                            </p:stCondLst>
                            <p:childTnLst>
                              <p:par>
                                <p:cTn id="166" presetID="22" presetClass="entr" presetSubtype="8" fill="hold" grpId="0" nodeType="afterEffect">
                                  <p:stCondLst>
                                    <p:cond delay="0"/>
                                  </p:stCondLst>
                                  <p:childTnLst>
                                    <p:set>
                                      <p:cBhvr>
                                        <p:cTn id="167" dur="1" fill="hold">
                                          <p:stCondLst>
                                            <p:cond delay="0"/>
                                          </p:stCondLst>
                                        </p:cTn>
                                        <p:tgtEl>
                                          <p:spTgt spid="18">
                                            <p:txEl>
                                              <p:pRg st="10" end="10"/>
                                            </p:txEl>
                                          </p:spTgt>
                                        </p:tgtEl>
                                        <p:attrNameLst>
                                          <p:attrName>style.visibility</p:attrName>
                                        </p:attrNameLst>
                                      </p:cBhvr>
                                      <p:to>
                                        <p:strVal val="visible"/>
                                      </p:to>
                                    </p:set>
                                    <p:animEffect transition="in" filter="wipe(left)">
                                      <p:cBhvr>
                                        <p:cTn id="168" dur="500"/>
                                        <p:tgtEl>
                                          <p:spTgt spid="18">
                                            <p:txEl>
                                              <p:pRg st="10" end="10"/>
                                            </p:txEl>
                                          </p:spTgt>
                                        </p:tgtEl>
                                      </p:cBhvr>
                                    </p:animEffect>
                                  </p:childTnLst>
                                </p:cTn>
                              </p:par>
                            </p:childTnLst>
                          </p:cTn>
                        </p:par>
                      </p:childTnLst>
                    </p:cTn>
                  </p:par>
                  <p:par>
                    <p:cTn id="169" fill="hold">
                      <p:stCondLst>
                        <p:cond delay="indefinite"/>
                      </p:stCondLst>
                      <p:childTnLst>
                        <p:par>
                          <p:cTn id="170" fill="hold">
                            <p:stCondLst>
                              <p:cond delay="0"/>
                            </p:stCondLst>
                            <p:childTnLst>
                              <p:par>
                                <p:cTn id="171" presetID="22" presetClass="entr" presetSubtype="1" fill="hold" grpId="0" nodeType="clickEffect">
                                  <p:stCondLst>
                                    <p:cond delay="0"/>
                                  </p:stCondLst>
                                  <p:childTnLst>
                                    <p:set>
                                      <p:cBhvr>
                                        <p:cTn id="172" dur="1" fill="hold">
                                          <p:stCondLst>
                                            <p:cond delay="0"/>
                                          </p:stCondLst>
                                        </p:cTn>
                                        <p:tgtEl>
                                          <p:spTgt spid="17">
                                            <p:bg/>
                                          </p:spTgt>
                                        </p:tgtEl>
                                        <p:attrNameLst>
                                          <p:attrName>style.visibility</p:attrName>
                                        </p:attrNameLst>
                                      </p:cBhvr>
                                      <p:to>
                                        <p:strVal val="visible"/>
                                      </p:to>
                                    </p:set>
                                    <p:animEffect transition="in" filter="wipe(up)">
                                      <p:cBhvr>
                                        <p:cTn id="173" dur="500"/>
                                        <p:tgtEl>
                                          <p:spTgt spid="17">
                                            <p:bg/>
                                          </p:spTgt>
                                        </p:tgtEl>
                                      </p:cBhvr>
                                    </p:animEffect>
                                  </p:childTnLst>
                                </p:cTn>
                              </p:par>
                            </p:childTnLst>
                          </p:cTn>
                        </p:par>
                        <p:par>
                          <p:cTn id="174" fill="hold">
                            <p:stCondLst>
                              <p:cond delay="500"/>
                            </p:stCondLst>
                            <p:childTnLst>
                              <p:par>
                                <p:cTn id="175" presetID="22" presetClass="entr" presetSubtype="1" fill="hold" grpId="0" nodeType="afterEffect">
                                  <p:stCondLst>
                                    <p:cond delay="0"/>
                                  </p:stCondLst>
                                  <p:childTnLst>
                                    <p:set>
                                      <p:cBhvr>
                                        <p:cTn id="176" dur="1" fill="hold">
                                          <p:stCondLst>
                                            <p:cond delay="0"/>
                                          </p:stCondLst>
                                        </p:cTn>
                                        <p:tgtEl>
                                          <p:spTgt spid="17">
                                            <p:txEl>
                                              <p:pRg st="0" end="0"/>
                                            </p:txEl>
                                          </p:spTgt>
                                        </p:tgtEl>
                                        <p:attrNameLst>
                                          <p:attrName>style.visibility</p:attrName>
                                        </p:attrNameLst>
                                      </p:cBhvr>
                                      <p:to>
                                        <p:strVal val="visible"/>
                                      </p:to>
                                    </p:set>
                                    <p:animEffect transition="in" filter="wipe(up)">
                                      <p:cBhvr>
                                        <p:cTn id="177" dur="500"/>
                                        <p:tgtEl>
                                          <p:spTgt spid="17">
                                            <p:txEl>
                                              <p:pRg st="0" end="0"/>
                                            </p:txEl>
                                          </p:spTgt>
                                        </p:tgtEl>
                                      </p:cBhvr>
                                    </p:animEffect>
                                  </p:childTnLst>
                                </p:cTn>
                              </p:par>
                            </p:childTnLst>
                          </p:cTn>
                        </p:par>
                      </p:childTnLst>
                    </p:cTn>
                  </p:par>
                  <p:par>
                    <p:cTn id="178" fill="hold">
                      <p:stCondLst>
                        <p:cond delay="indefinite"/>
                      </p:stCondLst>
                      <p:childTnLst>
                        <p:par>
                          <p:cTn id="179" fill="hold">
                            <p:stCondLst>
                              <p:cond delay="0"/>
                            </p:stCondLst>
                            <p:childTnLst>
                              <p:par>
                                <p:cTn id="180" presetID="22" presetClass="entr" presetSubtype="8" fill="hold" grpId="0" nodeType="clickEffect">
                                  <p:stCondLst>
                                    <p:cond delay="0"/>
                                  </p:stCondLst>
                                  <p:childTnLst>
                                    <p:set>
                                      <p:cBhvr>
                                        <p:cTn id="181" dur="1" fill="hold">
                                          <p:stCondLst>
                                            <p:cond delay="0"/>
                                          </p:stCondLst>
                                        </p:cTn>
                                        <p:tgtEl>
                                          <p:spTgt spid="17">
                                            <p:txEl>
                                              <p:pRg st="1" end="1"/>
                                            </p:txEl>
                                          </p:spTgt>
                                        </p:tgtEl>
                                        <p:attrNameLst>
                                          <p:attrName>style.visibility</p:attrName>
                                        </p:attrNameLst>
                                      </p:cBhvr>
                                      <p:to>
                                        <p:strVal val="visible"/>
                                      </p:to>
                                    </p:set>
                                    <p:animEffect transition="in" filter="wipe(left)">
                                      <p:cBhvr>
                                        <p:cTn id="182" dur="500"/>
                                        <p:tgtEl>
                                          <p:spTgt spid="17">
                                            <p:txEl>
                                              <p:pRg st="1" end="1"/>
                                            </p:txEl>
                                          </p:spTgt>
                                        </p:tgtEl>
                                      </p:cBhvr>
                                    </p:animEffect>
                                  </p:childTnLst>
                                </p:cTn>
                              </p:par>
                            </p:childTnLst>
                          </p:cTn>
                        </p:par>
                        <p:par>
                          <p:cTn id="183" fill="hold">
                            <p:stCondLst>
                              <p:cond delay="500"/>
                            </p:stCondLst>
                            <p:childTnLst>
                              <p:par>
                                <p:cTn id="184" presetID="22" presetClass="entr" presetSubtype="8" fill="hold" grpId="0" nodeType="afterEffect">
                                  <p:stCondLst>
                                    <p:cond delay="0"/>
                                  </p:stCondLst>
                                  <p:childTnLst>
                                    <p:set>
                                      <p:cBhvr>
                                        <p:cTn id="185" dur="1" fill="hold">
                                          <p:stCondLst>
                                            <p:cond delay="0"/>
                                          </p:stCondLst>
                                        </p:cTn>
                                        <p:tgtEl>
                                          <p:spTgt spid="17">
                                            <p:txEl>
                                              <p:pRg st="2" end="2"/>
                                            </p:txEl>
                                          </p:spTgt>
                                        </p:tgtEl>
                                        <p:attrNameLst>
                                          <p:attrName>style.visibility</p:attrName>
                                        </p:attrNameLst>
                                      </p:cBhvr>
                                      <p:to>
                                        <p:strVal val="visible"/>
                                      </p:to>
                                    </p:set>
                                    <p:animEffect transition="in" filter="wipe(left)">
                                      <p:cBhvr>
                                        <p:cTn id="186" dur="500"/>
                                        <p:tgtEl>
                                          <p:spTgt spid="17">
                                            <p:txEl>
                                              <p:pRg st="2" end="2"/>
                                            </p:txEl>
                                          </p:spTgt>
                                        </p:tgtEl>
                                      </p:cBhvr>
                                    </p:animEffect>
                                  </p:childTnLst>
                                </p:cTn>
                              </p:par>
                            </p:childTnLst>
                          </p:cTn>
                        </p:par>
                        <p:par>
                          <p:cTn id="187" fill="hold">
                            <p:stCondLst>
                              <p:cond delay="1000"/>
                            </p:stCondLst>
                            <p:childTnLst>
                              <p:par>
                                <p:cTn id="188" presetID="22" presetClass="entr" presetSubtype="8" fill="hold" grpId="0" nodeType="afterEffect">
                                  <p:stCondLst>
                                    <p:cond delay="0"/>
                                  </p:stCondLst>
                                  <p:childTnLst>
                                    <p:set>
                                      <p:cBhvr>
                                        <p:cTn id="189" dur="1" fill="hold">
                                          <p:stCondLst>
                                            <p:cond delay="0"/>
                                          </p:stCondLst>
                                        </p:cTn>
                                        <p:tgtEl>
                                          <p:spTgt spid="17">
                                            <p:txEl>
                                              <p:pRg st="3" end="3"/>
                                            </p:txEl>
                                          </p:spTgt>
                                        </p:tgtEl>
                                        <p:attrNameLst>
                                          <p:attrName>style.visibility</p:attrName>
                                        </p:attrNameLst>
                                      </p:cBhvr>
                                      <p:to>
                                        <p:strVal val="visible"/>
                                      </p:to>
                                    </p:set>
                                    <p:animEffect transition="in" filter="wipe(left)">
                                      <p:cBhvr>
                                        <p:cTn id="190" dur="500"/>
                                        <p:tgtEl>
                                          <p:spTgt spid="17">
                                            <p:txEl>
                                              <p:pRg st="3" end="3"/>
                                            </p:txEl>
                                          </p:spTgt>
                                        </p:tgtEl>
                                      </p:cBhvr>
                                    </p:animEffect>
                                  </p:childTnLst>
                                </p:cTn>
                              </p:par>
                            </p:childTnLst>
                          </p:cTn>
                        </p:par>
                        <p:par>
                          <p:cTn id="191" fill="hold">
                            <p:stCondLst>
                              <p:cond delay="1500"/>
                            </p:stCondLst>
                            <p:childTnLst>
                              <p:par>
                                <p:cTn id="192" presetID="22" presetClass="entr" presetSubtype="8" fill="hold" grpId="0" nodeType="afterEffect">
                                  <p:stCondLst>
                                    <p:cond delay="0"/>
                                  </p:stCondLst>
                                  <p:childTnLst>
                                    <p:set>
                                      <p:cBhvr>
                                        <p:cTn id="193" dur="1" fill="hold">
                                          <p:stCondLst>
                                            <p:cond delay="0"/>
                                          </p:stCondLst>
                                        </p:cTn>
                                        <p:tgtEl>
                                          <p:spTgt spid="17">
                                            <p:txEl>
                                              <p:pRg st="4" end="4"/>
                                            </p:txEl>
                                          </p:spTgt>
                                        </p:tgtEl>
                                        <p:attrNameLst>
                                          <p:attrName>style.visibility</p:attrName>
                                        </p:attrNameLst>
                                      </p:cBhvr>
                                      <p:to>
                                        <p:strVal val="visible"/>
                                      </p:to>
                                    </p:set>
                                    <p:animEffect transition="in" filter="wipe(left)">
                                      <p:cBhvr>
                                        <p:cTn id="194" dur="500"/>
                                        <p:tgtEl>
                                          <p:spTgt spid="17">
                                            <p:txEl>
                                              <p:pRg st="4" end="4"/>
                                            </p:txEl>
                                          </p:spTgt>
                                        </p:tgtEl>
                                      </p:cBhvr>
                                    </p:animEffect>
                                  </p:childTnLst>
                                </p:cTn>
                              </p:par>
                            </p:childTnLst>
                          </p:cTn>
                        </p:par>
                        <p:par>
                          <p:cTn id="195" fill="hold">
                            <p:stCondLst>
                              <p:cond delay="2000"/>
                            </p:stCondLst>
                            <p:childTnLst>
                              <p:par>
                                <p:cTn id="196" presetID="22" presetClass="entr" presetSubtype="8" fill="hold" grpId="0" nodeType="afterEffect">
                                  <p:stCondLst>
                                    <p:cond delay="0"/>
                                  </p:stCondLst>
                                  <p:childTnLst>
                                    <p:set>
                                      <p:cBhvr>
                                        <p:cTn id="197" dur="1" fill="hold">
                                          <p:stCondLst>
                                            <p:cond delay="0"/>
                                          </p:stCondLst>
                                        </p:cTn>
                                        <p:tgtEl>
                                          <p:spTgt spid="17">
                                            <p:txEl>
                                              <p:pRg st="5" end="5"/>
                                            </p:txEl>
                                          </p:spTgt>
                                        </p:tgtEl>
                                        <p:attrNameLst>
                                          <p:attrName>style.visibility</p:attrName>
                                        </p:attrNameLst>
                                      </p:cBhvr>
                                      <p:to>
                                        <p:strVal val="visible"/>
                                      </p:to>
                                    </p:set>
                                    <p:animEffect transition="in" filter="wipe(left)">
                                      <p:cBhvr>
                                        <p:cTn id="198" dur="500"/>
                                        <p:tgtEl>
                                          <p:spTgt spid="17">
                                            <p:txEl>
                                              <p:pRg st="5" end="5"/>
                                            </p:txEl>
                                          </p:spTgt>
                                        </p:tgtEl>
                                      </p:cBhvr>
                                    </p:animEffect>
                                  </p:childTnLst>
                                </p:cTn>
                              </p:par>
                            </p:childTnLst>
                          </p:cTn>
                        </p:par>
                      </p:childTnLst>
                    </p:cTn>
                  </p:par>
                  <p:par>
                    <p:cTn id="199" fill="hold">
                      <p:stCondLst>
                        <p:cond delay="indefinite"/>
                      </p:stCondLst>
                      <p:childTnLst>
                        <p:par>
                          <p:cTn id="200" fill="hold">
                            <p:stCondLst>
                              <p:cond delay="0"/>
                            </p:stCondLst>
                            <p:childTnLst>
                              <p:par>
                                <p:cTn id="201" presetID="22" presetClass="entr" presetSubtype="8" fill="hold" grpId="0" nodeType="clickEffect">
                                  <p:stCondLst>
                                    <p:cond delay="0"/>
                                  </p:stCondLst>
                                  <p:childTnLst>
                                    <p:set>
                                      <p:cBhvr>
                                        <p:cTn id="202" dur="1" fill="hold">
                                          <p:stCondLst>
                                            <p:cond delay="0"/>
                                          </p:stCondLst>
                                        </p:cTn>
                                        <p:tgtEl>
                                          <p:spTgt spid="17">
                                            <p:txEl>
                                              <p:pRg st="6" end="6"/>
                                            </p:txEl>
                                          </p:spTgt>
                                        </p:tgtEl>
                                        <p:attrNameLst>
                                          <p:attrName>style.visibility</p:attrName>
                                        </p:attrNameLst>
                                      </p:cBhvr>
                                      <p:to>
                                        <p:strVal val="visible"/>
                                      </p:to>
                                    </p:set>
                                    <p:animEffect transition="in" filter="wipe(left)">
                                      <p:cBhvr>
                                        <p:cTn id="203" dur="500"/>
                                        <p:tgtEl>
                                          <p:spTgt spid="1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4" grpId="0" animBg="1"/>
      <p:bldP spid="15" grpId="0" uiExpand="1" build="p" animBg="1"/>
      <p:bldP spid="16" grpId="0" build="p" animBg="1"/>
      <p:bldP spid="17" grpId="0" build="p" animBg="1"/>
      <p:bldP spid="18" grpId="0" build="p"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Rectangle 52"/>
          <p:cNvSpPr/>
          <p:nvPr/>
        </p:nvSpPr>
        <p:spPr>
          <a:xfrm>
            <a:off x="2643174" y="4363521"/>
            <a:ext cx="6357982" cy="2354491"/>
          </a:xfrm>
          <a:prstGeom prst="rect">
            <a:avLst/>
          </a:prstGeom>
          <a:solidFill>
            <a:schemeClr val="lt1">
              <a:alpha val="46000"/>
            </a:schemeClr>
          </a:solidFill>
          <a:ln>
            <a:solidFill>
              <a:schemeClr val="bg2">
                <a:lumMod val="10000"/>
              </a:schemeClr>
            </a:solidFill>
          </a:ln>
        </p:spPr>
        <p:style>
          <a:lnRef idx="2">
            <a:schemeClr val="accent6"/>
          </a:lnRef>
          <a:fillRef idx="1">
            <a:schemeClr val="lt1"/>
          </a:fillRef>
          <a:effectRef idx="0">
            <a:schemeClr val="accent6"/>
          </a:effectRef>
          <a:fontRef idx="minor">
            <a:schemeClr val="dk1"/>
          </a:fontRef>
        </p:style>
        <p:txBody>
          <a:bodyPr wrap="square">
            <a:spAutoFit/>
          </a:bodyPr>
          <a:lstStyle/>
          <a:p>
            <a:pPr algn="just">
              <a:lnSpc>
                <a:spcPct val="150000"/>
              </a:lnSpc>
            </a:pPr>
            <a:r>
              <a:rPr lang="fr-FR" sz="1400" b="1" dirty="0" smtClean="0">
                <a:latin typeface="Century Gothic" pitchFamily="34" charset="0"/>
              </a:rPr>
              <a:t>Erasme fut qualifié de « </a:t>
            </a:r>
            <a:r>
              <a:rPr lang="fr-FR" sz="1400" b="1" i="1" u="sng" dirty="0" smtClean="0">
                <a:effectLst>
                  <a:outerShdw blurRad="38100" dist="38100" dir="2700000" algn="tl">
                    <a:srgbClr val="000000">
                      <a:alpha val="43137"/>
                    </a:srgbClr>
                  </a:outerShdw>
                </a:effectLst>
                <a:latin typeface="Century Gothic" pitchFamily="34" charset="0"/>
              </a:rPr>
              <a:t>Prince des Humanistes</a:t>
            </a:r>
            <a:r>
              <a:rPr lang="fr-FR" sz="1400" b="1" dirty="0" smtClean="0">
                <a:latin typeface="Century Gothic" pitchFamily="34" charset="0"/>
              </a:rPr>
              <a:t> ». L’Humanisme est un courant culturel, scientifique et philosophique qui naît en </a:t>
            </a:r>
            <a:r>
              <a:rPr lang="fr-FR" sz="1400" b="1" i="1" u="sng" dirty="0" smtClean="0">
                <a:effectLst>
                  <a:outerShdw blurRad="38100" dist="38100" dir="2700000" algn="tl">
                    <a:srgbClr val="000000">
                      <a:alpha val="43137"/>
                    </a:srgbClr>
                  </a:outerShdw>
                </a:effectLst>
                <a:latin typeface="Century Gothic" pitchFamily="34" charset="0"/>
              </a:rPr>
              <a:t>Italie</a:t>
            </a:r>
            <a:r>
              <a:rPr lang="fr-FR" sz="1400" b="1" dirty="0" smtClean="0">
                <a:latin typeface="Century Gothic" pitchFamily="34" charset="0"/>
              </a:rPr>
              <a:t> à la fin du XIV</a:t>
            </a:r>
            <a:r>
              <a:rPr lang="fr-FR" sz="1400" b="1" baseline="30000" dirty="0" smtClean="0">
                <a:latin typeface="Century Gothic" pitchFamily="34" charset="0"/>
              </a:rPr>
              <a:t>ème</a:t>
            </a:r>
            <a:r>
              <a:rPr lang="fr-FR" sz="1400" b="1" dirty="0" smtClean="0">
                <a:latin typeface="Century Gothic" pitchFamily="34" charset="0"/>
              </a:rPr>
              <a:t> siècle. Il place </a:t>
            </a:r>
            <a:r>
              <a:rPr lang="fr-FR" sz="1400" b="1" i="1" u="sng" dirty="0" smtClean="0">
                <a:effectLst>
                  <a:outerShdw blurRad="38100" dist="38100" dir="2700000" algn="tl">
                    <a:srgbClr val="000000">
                      <a:alpha val="43137"/>
                    </a:srgbClr>
                  </a:outerShdw>
                </a:effectLst>
                <a:latin typeface="Century Gothic" pitchFamily="34" charset="0"/>
              </a:rPr>
              <a:t>l’être humain</a:t>
            </a:r>
            <a:r>
              <a:rPr lang="fr-FR" sz="1400" b="1" dirty="0" smtClean="0">
                <a:latin typeface="Century Gothic" pitchFamily="34" charset="0"/>
              </a:rPr>
              <a:t>, sa vie et ses valeurs </a:t>
            </a:r>
            <a:r>
              <a:rPr lang="fr-FR" sz="1400" b="1" i="1" u="sng" dirty="0" smtClean="0">
                <a:effectLst>
                  <a:outerShdw blurRad="38100" dist="38100" dir="2700000" algn="tl">
                    <a:srgbClr val="000000">
                      <a:alpha val="43137"/>
                    </a:srgbClr>
                  </a:outerShdw>
                </a:effectLst>
                <a:latin typeface="Century Gothic" pitchFamily="34" charset="0"/>
              </a:rPr>
              <a:t>au centre de la pensée</a:t>
            </a:r>
            <a:r>
              <a:rPr lang="fr-FR" sz="1400" b="1" dirty="0" smtClean="0">
                <a:latin typeface="Century Gothic" pitchFamily="34" charset="0"/>
              </a:rPr>
              <a:t>. Il se caractérise par un </a:t>
            </a:r>
            <a:r>
              <a:rPr lang="fr-FR" sz="1400" b="1" i="1" u="sng" dirty="0" smtClean="0">
                <a:effectLst>
                  <a:outerShdw blurRad="38100" dist="38100" dir="2700000" algn="tl">
                    <a:srgbClr val="000000">
                      <a:alpha val="43137"/>
                    </a:srgbClr>
                  </a:outerShdw>
                </a:effectLst>
                <a:latin typeface="Century Gothic" pitchFamily="34" charset="0"/>
              </a:rPr>
              <a:t>retour aux textes antiques</a:t>
            </a:r>
            <a:r>
              <a:rPr lang="fr-FR" sz="1400" b="1" i="1" dirty="0" smtClean="0">
                <a:effectLst>
                  <a:outerShdw blurRad="38100" dist="38100" dir="2700000" algn="tl">
                    <a:srgbClr val="000000">
                      <a:alpha val="43137"/>
                    </a:srgbClr>
                  </a:outerShdw>
                </a:effectLst>
                <a:latin typeface="Century Gothic" pitchFamily="34" charset="0"/>
              </a:rPr>
              <a:t> </a:t>
            </a:r>
            <a:r>
              <a:rPr lang="fr-FR" sz="1400" b="1" dirty="0" smtClean="0">
                <a:latin typeface="Century Gothic" pitchFamily="34" charset="0"/>
              </a:rPr>
              <a:t>dont les valeurs morales, artistiques et intellectuelles sont idéalisées. </a:t>
            </a:r>
            <a:r>
              <a:rPr lang="fr-FR" sz="1400" b="1" i="1" u="sng" dirty="0" smtClean="0">
                <a:effectLst>
                  <a:outerShdw blurRad="38100" dist="38100" dir="2700000" algn="tl">
                    <a:srgbClr val="000000">
                      <a:alpha val="43137"/>
                    </a:srgbClr>
                  </a:outerShdw>
                </a:effectLst>
                <a:latin typeface="Century Gothic" pitchFamily="34" charset="0"/>
              </a:rPr>
              <a:t>L’invention de l’imprimerie, les voyages, le développement des villes et la création d’universités</a:t>
            </a:r>
            <a:r>
              <a:rPr lang="fr-FR" sz="1400" b="1" i="1" dirty="0" smtClean="0">
                <a:effectLst>
                  <a:outerShdw blurRad="38100" dist="38100" dir="2700000" algn="tl">
                    <a:srgbClr val="000000">
                      <a:alpha val="43137"/>
                    </a:srgbClr>
                  </a:outerShdw>
                </a:effectLst>
                <a:latin typeface="Century Gothic" pitchFamily="34" charset="0"/>
              </a:rPr>
              <a:t> </a:t>
            </a:r>
            <a:r>
              <a:rPr lang="fr-FR" sz="1400" b="1" dirty="0" smtClean="0">
                <a:latin typeface="Century Gothic" pitchFamily="34" charset="0"/>
              </a:rPr>
              <a:t>contribuent à la diffusion des idées humanistes.</a:t>
            </a:r>
            <a:endParaRPr lang="fr-FR" sz="1400" b="1" dirty="0">
              <a:solidFill>
                <a:srgbClr val="C00000"/>
              </a:solidFill>
              <a:latin typeface="Century Gothic" pitchFamily="34" charset="0"/>
            </a:endParaRPr>
          </a:p>
        </p:txBody>
      </p:sp>
      <p:pic>
        <p:nvPicPr>
          <p:cNvPr id="20516" name="Picture 36" descr="http://www.agoravox.fr/local/cache-vignettes/L400xH512/erasmejpg-97978a-424ca.jpg"/>
          <p:cNvPicPr preferRelativeResize="0">
            <a:picLocks noChangeArrowheads="1"/>
          </p:cNvPicPr>
          <p:nvPr/>
        </p:nvPicPr>
        <p:blipFill>
          <a:blip r:embed="rId3" cstate="email">
            <a:lum bright="10000"/>
            <a:extLst>
              <a:ext uri="{28A0092B-C50C-407E-A947-70E740481C1C}">
                <a14:useLocalDpi xmlns:a14="http://schemas.microsoft.com/office/drawing/2010/main"/>
              </a:ext>
            </a:extLst>
          </a:blip>
          <a:srcRect/>
          <a:stretch>
            <a:fillRect/>
          </a:stretch>
        </p:blipFill>
        <p:spPr bwMode="auto">
          <a:xfrm>
            <a:off x="198000" y="4266000"/>
            <a:ext cx="2196000" cy="2412000"/>
          </a:xfrm>
          <a:prstGeom prst="rect">
            <a:avLst/>
          </a:prstGeom>
          <a:noFill/>
        </p:spPr>
      </p:pic>
      <p:sp useBgFill="1">
        <p:nvSpPr>
          <p:cNvPr id="5" name="Pentagone 4"/>
          <p:cNvSpPr/>
          <p:nvPr/>
        </p:nvSpPr>
        <p:spPr>
          <a:xfrm>
            <a:off x="71422" y="857232"/>
            <a:ext cx="9001156" cy="3214710"/>
          </a:xfrm>
          <a:prstGeom prst="homePlate">
            <a:avLst>
              <a:gd name="adj" fmla="val 15185"/>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fr-FR"/>
          </a:p>
        </p:txBody>
      </p:sp>
      <p:sp>
        <p:nvSpPr>
          <p:cNvPr id="6" name="ZoneTexte 5"/>
          <p:cNvSpPr txBox="1"/>
          <p:nvPr/>
        </p:nvSpPr>
        <p:spPr>
          <a:xfrm>
            <a:off x="89742" y="571480"/>
            <a:ext cx="8911414" cy="369332"/>
          </a:xfrm>
          <a:prstGeom prst="rect">
            <a:avLst/>
          </a:prstGeom>
          <a:noFill/>
        </p:spPr>
        <p:txBody>
          <a:bodyPr wrap="none" rtlCol="0">
            <a:spAutoFit/>
          </a:bodyPr>
          <a:lstStyle/>
          <a:p>
            <a:r>
              <a:rPr lang="fr-FR" b="1" dirty="0" smtClean="0">
                <a:effectLst>
                  <a:outerShdw blurRad="38100" dist="38100" dir="2700000" algn="tl">
                    <a:srgbClr val="000000">
                      <a:alpha val="43137"/>
                    </a:srgbClr>
                  </a:outerShdw>
                </a:effectLst>
                <a:latin typeface="Viner Hand ITC" pitchFamily="66" charset="0"/>
              </a:rPr>
              <a:t>1450			1500			1550		              1600</a:t>
            </a:r>
            <a:endParaRPr lang="fr-FR" b="1" dirty="0">
              <a:effectLst>
                <a:outerShdw blurRad="38100" dist="38100" dir="2700000" algn="tl">
                  <a:srgbClr val="000000">
                    <a:alpha val="43137"/>
                  </a:srgbClr>
                </a:outerShdw>
              </a:effectLst>
              <a:latin typeface="Viner Hand ITC" pitchFamily="66" charset="0"/>
            </a:endParaRPr>
          </a:p>
        </p:txBody>
      </p:sp>
      <p:sp>
        <p:nvSpPr>
          <p:cNvPr id="8" name="Forme libre 7"/>
          <p:cNvSpPr/>
          <p:nvPr/>
        </p:nvSpPr>
        <p:spPr>
          <a:xfrm>
            <a:off x="72000" y="835200"/>
            <a:ext cx="9001125" cy="1609725"/>
          </a:xfrm>
          <a:custGeom>
            <a:avLst/>
            <a:gdLst>
              <a:gd name="connsiteX0" fmla="*/ 9001125 w 9001125"/>
              <a:gd name="connsiteY0" fmla="*/ 1609725 h 1609725"/>
              <a:gd name="connsiteX1" fmla="*/ 8496300 w 9001125"/>
              <a:gd name="connsiteY1" fmla="*/ 0 h 1609725"/>
              <a:gd name="connsiteX2" fmla="*/ 28575 w 9001125"/>
              <a:gd name="connsiteY2" fmla="*/ 9525 h 1609725"/>
              <a:gd name="connsiteX3" fmla="*/ 0 w 9001125"/>
              <a:gd name="connsiteY3" fmla="*/ 0 h 1609725"/>
              <a:gd name="connsiteX4" fmla="*/ 0 w 9001125"/>
              <a:gd name="connsiteY4" fmla="*/ 1590675 h 1609725"/>
              <a:gd name="connsiteX5" fmla="*/ 9001125 w 9001125"/>
              <a:gd name="connsiteY5" fmla="*/ 1609725 h 1609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01125" h="1609725">
                <a:moveTo>
                  <a:pt x="9001125" y="1609725"/>
                </a:moveTo>
                <a:lnTo>
                  <a:pt x="8496300" y="0"/>
                </a:lnTo>
                <a:lnTo>
                  <a:pt x="28575" y="9525"/>
                </a:lnTo>
                <a:lnTo>
                  <a:pt x="0" y="0"/>
                </a:lnTo>
                <a:lnTo>
                  <a:pt x="0" y="1590675"/>
                </a:lnTo>
                <a:lnTo>
                  <a:pt x="9001125" y="1609725"/>
                </a:lnTo>
                <a:close/>
              </a:path>
            </a:pathLst>
          </a:custGeom>
          <a:solidFill>
            <a:srgbClr val="FFCC9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9" name="Forme libre 8"/>
          <p:cNvSpPr/>
          <p:nvPr/>
        </p:nvSpPr>
        <p:spPr>
          <a:xfrm flipV="1">
            <a:off x="71438" y="2462217"/>
            <a:ext cx="9001125" cy="1609725"/>
          </a:xfrm>
          <a:custGeom>
            <a:avLst/>
            <a:gdLst>
              <a:gd name="connsiteX0" fmla="*/ 9001125 w 9001125"/>
              <a:gd name="connsiteY0" fmla="*/ 1609725 h 1609725"/>
              <a:gd name="connsiteX1" fmla="*/ 8496300 w 9001125"/>
              <a:gd name="connsiteY1" fmla="*/ 0 h 1609725"/>
              <a:gd name="connsiteX2" fmla="*/ 28575 w 9001125"/>
              <a:gd name="connsiteY2" fmla="*/ 9525 h 1609725"/>
              <a:gd name="connsiteX3" fmla="*/ 0 w 9001125"/>
              <a:gd name="connsiteY3" fmla="*/ 0 h 1609725"/>
              <a:gd name="connsiteX4" fmla="*/ 0 w 9001125"/>
              <a:gd name="connsiteY4" fmla="*/ 1590675 h 1609725"/>
              <a:gd name="connsiteX5" fmla="*/ 9001125 w 9001125"/>
              <a:gd name="connsiteY5" fmla="*/ 1609725 h 1609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01125" h="1609725">
                <a:moveTo>
                  <a:pt x="9001125" y="1609725"/>
                </a:moveTo>
                <a:lnTo>
                  <a:pt x="8496300" y="0"/>
                </a:lnTo>
                <a:lnTo>
                  <a:pt x="28575" y="9525"/>
                </a:lnTo>
                <a:lnTo>
                  <a:pt x="0" y="0"/>
                </a:lnTo>
                <a:lnTo>
                  <a:pt x="0" y="1590675"/>
                </a:lnTo>
                <a:lnTo>
                  <a:pt x="9001125" y="1609725"/>
                </a:lnTo>
                <a:close/>
              </a:path>
            </a:pathLst>
          </a:custGeom>
          <a:solidFill>
            <a:srgbClr val="663300">
              <a:alpha val="4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21" name="Connecteur droit 20"/>
          <p:cNvCxnSpPr/>
          <p:nvPr/>
        </p:nvCxnSpPr>
        <p:spPr>
          <a:xfrm>
            <a:off x="71406" y="2428868"/>
            <a:ext cx="9000000" cy="1588"/>
          </a:xfrm>
          <a:prstGeom prst="line">
            <a:avLst/>
          </a:prstGeom>
          <a:ln w="101600">
            <a:solidFill>
              <a:srgbClr val="663300"/>
            </a:solidFill>
          </a:ln>
        </p:spPr>
        <p:style>
          <a:lnRef idx="3">
            <a:schemeClr val="accent2"/>
          </a:lnRef>
          <a:fillRef idx="0">
            <a:schemeClr val="accent2"/>
          </a:fillRef>
          <a:effectRef idx="2">
            <a:schemeClr val="accent2"/>
          </a:effectRef>
          <a:fontRef idx="minor">
            <a:schemeClr val="tx1"/>
          </a:fontRef>
        </p:style>
      </p:cxnSp>
      <p:sp>
        <p:nvSpPr>
          <p:cNvPr id="22" name="Ellipse 21"/>
          <p:cNvSpPr/>
          <p:nvPr/>
        </p:nvSpPr>
        <p:spPr>
          <a:xfrm>
            <a:off x="571472" y="1284736"/>
            <a:ext cx="144000" cy="144000"/>
          </a:xfrm>
          <a:prstGeom prst="ellipse">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fr-FR"/>
          </a:p>
        </p:txBody>
      </p:sp>
      <p:sp>
        <p:nvSpPr>
          <p:cNvPr id="23" name="ZoneTexte 22"/>
          <p:cNvSpPr txBox="1"/>
          <p:nvPr/>
        </p:nvSpPr>
        <p:spPr>
          <a:xfrm>
            <a:off x="142844" y="1464878"/>
            <a:ext cx="1071570" cy="769441"/>
          </a:xfrm>
          <a:prstGeom prst="rect">
            <a:avLst/>
          </a:prstGeom>
          <a:noFill/>
          <a:ln>
            <a:solidFill>
              <a:schemeClr val="bg2">
                <a:lumMod val="25000"/>
              </a:schemeClr>
            </a:solidFill>
          </a:ln>
        </p:spPr>
        <p:txBody>
          <a:bodyPr wrap="square" rtlCol="0">
            <a:spAutoFit/>
          </a:bodyPr>
          <a:lstStyle/>
          <a:p>
            <a:pPr algn="ctr"/>
            <a:r>
              <a:rPr lang="fr-FR" sz="1100" b="1" dirty="0" smtClean="0">
                <a:latin typeface="Century Gothic" pitchFamily="34" charset="0"/>
              </a:rPr>
              <a:t>1455 </a:t>
            </a:r>
          </a:p>
          <a:p>
            <a:pPr algn="ctr"/>
            <a:r>
              <a:rPr lang="fr-FR" sz="1100" b="1" dirty="0" smtClean="0">
                <a:latin typeface="Century Gothic" pitchFamily="34" charset="0"/>
              </a:rPr>
              <a:t>Bible de Gutenberg</a:t>
            </a:r>
          </a:p>
          <a:p>
            <a:pPr algn="ctr"/>
            <a:r>
              <a:rPr lang="fr-FR" sz="1100" b="1" dirty="0" smtClean="0">
                <a:latin typeface="Century Gothic" pitchFamily="34" charset="0"/>
              </a:rPr>
              <a:t>(imprimerie)</a:t>
            </a:r>
            <a:endParaRPr lang="fr-FR" sz="1100" b="1" dirty="0">
              <a:latin typeface="Century Gothic" pitchFamily="34" charset="0"/>
            </a:endParaRPr>
          </a:p>
        </p:txBody>
      </p:sp>
      <p:sp>
        <p:nvSpPr>
          <p:cNvPr id="24" name="Rectangle 23"/>
          <p:cNvSpPr/>
          <p:nvPr/>
        </p:nvSpPr>
        <p:spPr>
          <a:xfrm>
            <a:off x="142844" y="4214818"/>
            <a:ext cx="2304000" cy="2520000"/>
          </a:xfrm>
          <a:prstGeom prst="rect">
            <a:avLst/>
          </a:prstGeom>
          <a:no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48" name="Connecteur droit 47"/>
          <p:cNvCxnSpPr/>
          <p:nvPr/>
        </p:nvCxnSpPr>
        <p:spPr>
          <a:xfrm>
            <a:off x="1357290" y="2000240"/>
            <a:ext cx="3780000" cy="1588"/>
          </a:xfrm>
          <a:prstGeom prst="line">
            <a:avLst/>
          </a:prstGeom>
          <a:ln>
            <a:solidFill>
              <a:schemeClr val="accent5">
                <a:lumMod val="50000"/>
              </a:schemeClr>
            </a:solidFill>
            <a:headEnd type="oval"/>
            <a:tailEnd type="oval"/>
          </a:ln>
        </p:spPr>
        <p:style>
          <a:lnRef idx="3">
            <a:schemeClr val="accent2"/>
          </a:lnRef>
          <a:fillRef idx="0">
            <a:schemeClr val="accent2"/>
          </a:fillRef>
          <a:effectRef idx="2">
            <a:schemeClr val="accent2"/>
          </a:effectRef>
          <a:fontRef idx="minor">
            <a:schemeClr val="tx1"/>
          </a:fontRef>
        </p:style>
      </p:cxnSp>
      <p:sp>
        <p:nvSpPr>
          <p:cNvPr id="49" name="ZoneTexte 48"/>
          <p:cNvSpPr txBox="1"/>
          <p:nvPr/>
        </p:nvSpPr>
        <p:spPr>
          <a:xfrm>
            <a:off x="1428728" y="1757266"/>
            <a:ext cx="3643338" cy="261610"/>
          </a:xfrm>
          <a:prstGeom prst="rect">
            <a:avLst/>
          </a:prstGeom>
          <a:noFill/>
        </p:spPr>
        <p:txBody>
          <a:bodyPr wrap="square" rtlCol="0">
            <a:spAutoFit/>
          </a:bodyPr>
          <a:lstStyle/>
          <a:p>
            <a:pPr algn="ctr"/>
            <a:r>
              <a:rPr lang="fr-FR" sz="1100" b="1" cap="small" dirty="0" smtClean="0">
                <a:latin typeface="Century Gothic" pitchFamily="34" charset="0"/>
              </a:rPr>
              <a:t>Erasme (1469-1536)</a:t>
            </a:r>
            <a:endParaRPr lang="fr-FR" sz="1100" b="1" cap="small" dirty="0">
              <a:latin typeface="Century Gothic" pitchFamily="34" charset="0"/>
            </a:endParaRPr>
          </a:p>
        </p:txBody>
      </p:sp>
      <p:sp>
        <p:nvSpPr>
          <p:cNvPr id="34" name="Rectangle 33"/>
          <p:cNvSpPr/>
          <p:nvPr/>
        </p:nvSpPr>
        <p:spPr>
          <a:xfrm>
            <a:off x="4298401" y="58976"/>
            <a:ext cx="4845600" cy="382153"/>
          </a:xfrm>
          <a:prstGeom prst="rect">
            <a:avLst/>
          </a:prstGeom>
          <a:solidFill>
            <a:schemeClr val="bg2">
              <a:lumMod val="10000"/>
              <a:alpha val="7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82945" tIns="41473" rIns="82945" bIns="41473" rtlCol="0" anchor="ctr"/>
          <a:lstStyle/>
          <a:p>
            <a:pPr algn="ctr"/>
            <a:endParaRPr lang="fr-FR"/>
          </a:p>
        </p:txBody>
      </p:sp>
      <p:sp>
        <p:nvSpPr>
          <p:cNvPr id="38" name="Rectangle 37"/>
          <p:cNvSpPr/>
          <p:nvPr/>
        </p:nvSpPr>
        <p:spPr>
          <a:xfrm>
            <a:off x="4298401" y="38897"/>
            <a:ext cx="4845600" cy="422310"/>
          </a:xfrm>
          <a:prstGeom prst="rect">
            <a:avLst/>
          </a:prstGeom>
        </p:spPr>
        <p:txBody>
          <a:bodyPr wrap="square" lIns="82945" tIns="41473" rIns="82945" bIns="41473">
            <a:spAutoFit/>
          </a:bodyPr>
          <a:lstStyle/>
          <a:p>
            <a:pPr algn="ctr"/>
            <a:r>
              <a:rPr lang="fr-FR" sz="2200" b="1" cap="small" dirty="0" smtClean="0">
                <a:ln w="13500">
                  <a:solidFill>
                    <a:schemeClr val="accent1">
                      <a:shade val="2500"/>
                      <a:alpha val="6500"/>
                    </a:schemeClr>
                  </a:solidFill>
                  <a:prstDash val="solid"/>
                </a:ln>
                <a:solidFill>
                  <a:schemeClr val="bg1">
                    <a:alpha val="95000"/>
                  </a:schemeClr>
                </a:solidFill>
                <a:effectLst>
                  <a:outerShdw blurRad="38100" dist="38100" dir="2700000" algn="tl">
                    <a:srgbClr val="000000">
                      <a:alpha val="43137"/>
                    </a:srgbClr>
                  </a:outerShdw>
                </a:effectLst>
                <a:latin typeface="Papyrus" pitchFamily="66" charset="0"/>
              </a:rPr>
              <a:t>Cadre chronologique</a:t>
            </a:r>
            <a:endParaRPr lang="fr-FR" sz="2200" b="1" cap="small" dirty="0">
              <a:ln w="13500">
                <a:solidFill>
                  <a:schemeClr val="accent1">
                    <a:shade val="2500"/>
                    <a:alpha val="6500"/>
                  </a:schemeClr>
                </a:solidFill>
                <a:prstDash val="solid"/>
              </a:ln>
              <a:solidFill>
                <a:schemeClr val="bg1">
                  <a:alpha val="95000"/>
                </a:schemeClr>
              </a:solidFill>
              <a:effectLst>
                <a:outerShdw blurRad="38100" dist="38100" dir="2700000" algn="tl">
                  <a:srgbClr val="000000">
                    <a:alpha val="43137"/>
                  </a:srgbClr>
                </a:outerShdw>
              </a:effectLst>
              <a:latin typeface="Papyrus" pitchFamily="66" charset="0"/>
            </a:endParaRPr>
          </a:p>
        </p:txBody>
      </p:sp>
    </p:spTree>
    <p:extLst>
      <p:ext uri="{BB962C8B-B14F-4D97-AF65-F5344CB8AC3E}">
        <p14:creationId xmlns:p14="http://schemas.microsoft.com/office/powerpoint/2010/main" val="354457794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2000"/>
                                        <p:tgtEl>
                                          <p:spTgt spid="48"/>
                                        </p:tgtEl>
                                      </p:cBhvr>
                                    </p:animEffect>
                                  </p:childTnLst>
                                </p:cTn>
                              </p:par>
                            </p:childTnLst>
                          </p:cTn>
                        </p:par>
                        <p:par>
                          <p:cTn id="8" fill="hold">
                            <p:stCondLst>
                              <p:cond delay="2000"/>
                            </p:stCondLst>
                            <p:childTnLst>
                              <p:par>
                                <p:cTn id="9" presetID="53" presetClass="entr" presetSubtype="0"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childTnLst>
                                </p:cTn>
                              </p:par>
                            </p:childTnLst>
                          </p:cTn>
                        </p:par>
                        <p:par>
                          <p:cTn id="14" fill="hold">
                            <p:stCondLst>
                              <p:cond delay="2500"/>
                            </p:stCondLst>
                            <p:childTnLst>
                              <p:par>
                                <p:cTn id="15" presetID="20" presetClass="entr" presetSubtype="0" fill="hold" nodeType="afterEffect">
                                  <p:stCondLst>
                                    <p:cond delay="0"/>
                                  </p:stCondLst>
                                  <p:childTnLst>
                                    <p:set>
                                      <p:cBhvr>
                                        <p:cTn id="16" dur="1" fill="hold">
                                          <p:stCondLst>
                                            <p:cond delay="0"/>
                                          </p:stCondLst>
                                        </p:cTn>
                                        <p:tgtEl>
                                          <p:spTgt spid="20516"/>
                                        </p:tgtEl>
                                        <p:attrNameLst>
                                          <p:attrName>style.visibility</p:attrName>
                                        </p:attrNameLst>
                                      </p:cBhvr>
                                      <p:to>
                                        <p:strVal val="visible"/>
                                      </p:to>
                                    </p:set>
                                    <p:animEffect transition="in" filter="wedge">
                                      <p:cBhvr>
                                        <p:cTn id="17" dur="2000"/>
                                        <p:tgtEl>
                                          <p:spTgt spid="20516"/>
                                        </p:tgtEl>
                                      </p:cBhvr>
                                    </p:animEffect>
                                  </p:childTnLst>
                                </p:cTn>
                              </p:par>
                            </p:childTnLst>
                          </p:cTn>
                        </p:par>
                        <p:par>
                          <p:cTn id="18" fill="hold">
                            <p:stCondLst>
                              <p:cond delay="4500"/>
                            </p:stCondLst>
                            <p:childTnLst>
                              <p:par>
                                <p:cTn id="19" presetID="22" presetClass="entr" presetSubtype="8" fill="hold" grpId="0" nodeType="afterEffect">
                                  <p:stCondLst>
                                    <p:cond delay="0"/>
                                  </p:stCondLst>
                                  <p:childTnLst>
                                    <p:set>
                                      <p:cBhvr>
                                        <p:cTn id="20" dur="1" fill="hold">
                                          <p:stCondLst>
                                            <p:cond delay="0"/>
                                          </p:stCondLst>
                                        </p:cTn>
                                        <p:tgtEl>
                                          <p:spTgt spid="53"/>
                                        </p:tgtEl>
                                        <p:attrNameLst>
                                          <p:attrName>style.visibility</p:attrName>
                                        </p:attrNameLst>
                                      </p:cBhvr>
                                      <p:to>
                                        <p:strVal val="visible"/>
                                      </p:to>
                                    </p:set>
                                    <p:animEffect transition="in" filter="wipe(left)">
                                      <p:cBhvr>
                                        <p:cTn id="21" dur="20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4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3999" cy="584775"/>
          </a:xfrm>
          <a:prstGeom prst="rect">
            <a:avLst/>
          </a:prstGeom>
        </p:spPr>
        <p:txBody>
          <a:bodyPr wrap="square">
            <a:spAutoFit/>
          </a:bodyPr>
          <a:lstStyle/>
          <a:p>
            <a:pPr algn="ctr"/>
            <a:r>
              <a:rPr lang="fr-FR" b="1" dirty="0">
                <a:ln w="10160">
                  <a:solidFill>
                    <a:schemeClr val="accent2">
                      <a:lumMod val="50000"/>
                    </a:schemeClr>
                  </a:solidFill>
                  <a:prstDash val="solid"/>
                </a:ln>
                <a:solidFill>
                  <a:schemeClr val="accent2">
                    <a:lumMod val="50000"/>
                  </a:schemeClr>
                </a:solidFill>
                <a:effectLst>
                  <a:glow rad="101600">
                    <a:schemeClr val="bg1">
                      <a:alpha val="60000"/>
                    </a:schemeClr>
                  </a:glow>
                  <a:outerShdw blurRad="38100" dist="32000" dir="5400000" algn="tl">
                    <a:srgbClr val="000000">
                      <a:alpha val="30000"/>
                    </a:srgbClr>
                  </a:outerShdw>
                </a:effectLst>
                <a:latin typeface="Castellar" panose="020A0402060406010301" pitchFamily="18" charset="0"/>
              </a:rPr>
              <a:t>I. </a:t>
            </a:r>
            <a:r>
              <a:rPr lang="fr-FR" b="1" dirty="0">
                <a:ln w="10160">
                  <a:solidFill>
                    <a:schemeClr val="accent2">
                      <a:lumMod val="50000"/>
                    </a:schemeClr>
                  </a:solidFill>
                  <a:prstDash val="solid"/>
                </a:ln>
                <a:solidFill>
                  <a:schemeClr val="bg2">
                    <a:lumMod val="10000"/>
                  </a:schemeClr>
                </a:solidFill>
                <a:effectLst>
                  <a:glow rad="101600">
                    <a:schemeClr val="bg1">
                      <a:alpha val="60000"/>
                    </a:schemeClr>
                  </a:glow>
                  <a:outerShdw blurRad="38100" dist="32000" dir="5400000" algn="tl">
                    <a:srgbClr val="000000">
                      <a:alpha val="30000"/>
                    </a:srgbClr>
                  </a:outerShdw>
                </a:effectLst>
                <a:latin typeface="Castellar" panose="020A0402060406010301" pitchFamily="18" charset="0"/>
              </a:rPr>
              <a:t>Un temps de bouillonnement intellectuel</a:t>
            </a:r>
            <a:endParaRPr lang="fr-FR" dirty="0">
              <a:ln w="10160">
                <a:solidFill>
                  <a:schemeClr val="bg2">
                    <a:lumMod val="25000"/>
                  </a:schemeClr>
                </a:solidFill>
                <a:prstDash val="solid"/>
              </a:ln>
              <a:solidFill>
                <a:schemeClr val="bg2">
                  <a:lumMod val="10000"/>
                </a:schemeClr>
              </a:solidFill>
              <a:effectLst>
                <a:glow rad="101600">
                  <a:schemeClr val="bg1">
                    <a:alpha val="60000"/>
                  </a:schemeClr>
                </a:glow>
                <a:outerShdw blurRad="38100" dist="32000" dir="5400000" algn="tl">
                  <a:srgbClr val="000000">
                    <a:alpha val="30000"/>
                  </a:srgbClr>
                </a:outerShdw>
              </a:effectLst>
              <a:latin typeface="Castellar" panose="020A0402060406010301" pitchFamily="18" charset="0"/>
            </a:endParaRPr>
          </a:p>
          <a:p>
            <a:pPr marL="342900" indent="-342900" algn="ctr">
              <a:buFont typeface="+mj-lt"/>
              <a:buAutoNum type="alphaUcPeriod" startAt="3"/>
            </a:pPr>
            <a:r>
              <a:rPr lang="fr-FR" sz="1400" b="1" dirty="0">
                <a:solidFill>
                  <a:schemeClr val="accent2">
                    <a:lumMod val="50000"/>
                  </a:schemeClr>
                </a:solidFill>
                <a:latin typeface="Century Gothic" pitchFamily="34" charset="0"/>
              </a:rPr>
              <a:t>Point de passage : Erasme, </a:t>
            </a:r>
            <a:r>
              <a:rPr lang="fr-FR" sz="1400" b="1" dirty="0" smtClean="0">
                <a:solidFill>
                  <a:schemeClr val="accent2">
                    <a:lumMod val="50000"/>
                  </a:schemeClr>
                </a:solidFill>
                <a:latin typeface="Century Gothic" pitchFamily="34" charset="0"/>
              </a:rPr>
              <a:t>Prince </a:t>
            </a:r>
            <a:r>
              <a:rPr lang="fr-FR" sz="1400" b="1" dirty="0">
                <a:solidFill>
                  <a:schemeClr val="accent2">
                    <a:lumMod val="50000"/>
                  </a:schemeClr>
                </a:solidFill>
                <a:latin typeface="Century Gothic" pitchFamily="34" charset="0"/>
              </a:rPr>
              <a:t>des humanistes</a:t>
            </a:r>
          </a:p>
        </p:txBody>
      </p:sp>
      <p:pic>
        <p:nvPicPr>
          <p:cNvPr id="5" name="Picture 6" descr="Résultat de recherche d'images pour &quot;Erasme&quot;"/>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132955" y="325268"/>
            <a:ext cx="1872544" cy="2261226"/>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sp>
        <p:nvSpPr>
          <p:cNvPr id="7" name="Rectangle 6"/>
          <p:cNvSpPr/>
          <p:nvPr/>
        </p:nvSpPr>
        <p:spPr>
          <a:xfrm>
            <a:off x="182474" y="584775"/>
            <a:ext cx="4389525" cy="2723823"/>
          </a:xfrm>
          <a:prstGeom prst="rect">
            <a:avLst/>
          </a:prstGeom>
          <a:solidFill>
            <a:srgbClr val="FFCC99">
              <a:alpha val="50000"/>
            </a:srgbClr>
          </a:solidFill>
          <a:ln>
            <a:solidFill>
              <a:schemeClr val="bg2">
                <a:lumMod val="50000"/>
              </a:schemeClr>
            </a:solidFill>
          </a:ln>
        </p:spPr>
        <p:txBody>
          <a:bodyPr wrap="square">
            <a:spAutoFit/>
          </a:bodyPr>
          <a:lstStyle/>
          <a:p>
            <a:pPr lvl="0" algn="just" eaLnBrk="0" fontAlgn="base" hangingPunct="0">
              <a:spcBef>
                <a:spcPct val="0"/>
              </a:spcBef>
              <a:spcAft>
                <a:spcPct val="0"/>
              </a:spcAft>
            </a:pPr>
            <a:r>
              <a:rPr lang="fr-FR" sz="900" b="1" u="sng" cap="small" dirty="0">
                <a:latin typeface="Century Gothic" pitchFamily="34" charset="0"/>
                <a:cs typeface="Arial" pitchFamily="34" charset="0"/>
              </a:rPr>
              <a:t>Érasme (1469-1536) </a:t>
            </a:r>
            <a:endParaRPr lang="fr-FR" sz="900" b="1" u="sng" cap="small" dirty="0" smtClean="0">
              <a:latin typeface="Century Gothic" pitchFamily="34" charset="0"/>
              <a:cs typeface="Arial" pitchFamily="34" charset="0"/>
            </a:endParaRPr>
          </a:p>
          <a:p>
            <a:pPr lvl="0" algn="just" eaLnBrk="0" fontAlgn="base" hangingPunct="0">
              <a:spcBef>
                <a:spcPct val="0"/>
              </a:spcBef>
              <a:spcAft>
                <a:spcPct val="0"/>
              </a:spcAft>
            </a:pPr>
            <a:r>
              <a:rPr lang="fr-FR" sz="900" dirty="0" err="1" smtClean="0">
                <a:solidFill>
                  <a:srgbClr val="393939"/>
                </a:solidFill>
                <a:latin typeface="Century Gothic" pitchFamily="34" charset="0"/>
                <a:cs typeface="Arial" pitchFamily="34" charset="0"/>
              </a:rPr>
              <a:t>Desiderius</a:t>
            </a:r>
            <a:r>
              <a:rPr lang="fr-FR" sz="900" dirty="0" smtClean="0">
                <a:solidFill>
                  <a:srgbClr val="393939"/>
                </a:solidFill>
                <a:latin typeface="Century Gothic" pitchFamily="34" charset="0"/>
                <a:cs typeface="Arial" pitchFamily="34" charset="0"/>
              </a:rPr>
              <a:t> </a:t>
            </a:r>
            <a:r>
              <a:rPr lang="fr-FR" sz="900" dirty="0">
                <a:solidFill>
                  <a:srgbClr val="393939"/>
                </a:solidFill>
                <a:latin typeface="Century Gothic" pitchFamily="34" charset="0"/>
                <a:cs typeface="Arial" pitchFamily="34" charset="0"/>
              </a:rPr>
              <a:t>Erasmus, né à Rotterdam en 1469, entre très jeune au monastère. Ordonné prêtre en 1492, il devient secrétaire de l’évêque de Cambrai qui finance ses études de théologie à Paris. Le pape l’ayant relevé de ses vœux en 1495, il entame une carrière d’enseignant qui le conduira en Angleterre, en France et en Italie où il obtiendra son doctorat en théologie en 1506.</a:t>
            </a:r>
            <a:endParaRPr lang="fr-FR" sz="900" dirty="0">
              <a:latin typeface="Century Gothic" pitchFamily="34" charset="0"/>
              <a:cs typeface="Arial" pitchFamily="34" charset="0"/>
            </a:endParaRPr>
          </a:p>
          <a:p>
            <a:pPr lvl="0" algn="just" eaLnBrk="0" fontAlgn="base" hangingPunct="0">
              <a:spcBef>
                <a:spcPct val="0"/>
              </a:spcBef>
              <a:spcAft>
                <a:spcPct val="0"/>
              </a:spcAft>
            </a:pPr>
            <a:r>
              <a:rPr lang="fr-FR" sz="900" dirty="0">
                <a:solidFill>
                  <a:srgbClr val="393939"/>
                </a:solidFill>
                <a:latin typeface="Century Gothic" pitchFamily="34" charset="0"/>
                <a:cs typeface="Arial" pitchFamily="34" charset="0"/>
              </a:rPr>
              <a:t>De retour en Angleterre, Érasme publie son célèbre </a:t>
            </a:r>
            <a:r>
              <a:rPr lang="fr-FR" sz="900" b="1" dirty="0">
                <a:solidFill>
                  <a:srgbClr val="393939"/>
                </a:solidFill>
                <a:latin typeface="Century Gothic" pitchFamily="34" charset="0"/>
                <a:cs typeface="Arial" pitchFamily="34" charset="0"/>
              </a:rPr>
              <a:t>Éloge de la Folie (</a:t>
            </a:r>
            <a:r>
              <a:rPr lang="fr-FR" sz="900" dirty="0">
                <a:solidFill>
                  <a:srgbClr val="393939"/>
                </a:solidFill>
                <a:latin typeface="Century Gothic" pitchFamily="34" charset="0"/>
                <a:cs typeface="Arial" pitchFamily="34" charset="0"/>
              </a:rPr>
              <a:t>1508), œuvre satirique, témoin de sa grande indépendance d’esprit. Érasme s’y moque des diverses catégories sociales de son temps, philosophes et théologiens en tête et surtout moines.</a:t>
            </a:r>
            <a:endParaRPr lang="fr-FR" sz="900" dirty="0">
              <a:latin typeface="Century Gothic" pitchFamily="34" charset="0"/>
              <a:cs typeface="Arial" pitchFamily="34" charset="0"/>
            </a:endParaRPr>
          </a:p>
          <a:p>
            <a:pPr lvl="0" algn="just" eaLnBrk="0" fontAlgn="base" hangingPunct="0">
              <a:spcBef>
                <a:spcPct val="0"/>
              </a:spcBef>
              <a:spcAft>
                <a:spcPct val="0"/>
              </a:spcAft>
            </a:pPr>
            <a:r>
              <a:rPr lang="fr-FR" sz="900" dirty="0">
                <a:solidFill>
                  <a:srgbClr val="393939"/>
                </a:solidFill>
                <a:latin typeface="Century Gothic" pitchFamily="34" charset="0"/>
                <a:cs typeface="Arial" pitchFamily="34" charset="0"/>
              </a:rPr>
              <a:t>En 1516, il publie l’</a:t>
            </a:r>
            <a:r>
              <a:rPr lang="fr-FR" sz="900" i="1" dirty="0">
                <a:solidFill>
                  <a:srgbClr val="393939"/>
                </a:solidFill>
                <a:latin typeface="Century Gothic" pitchFamily="34" charset="0"/>
                <a:cs typeface="Arial" pitchFamily="34" charset="0"/>
              </a:rPr>
              <a:t>Éducation du Prince</a:t>
            </a:r>
            <a:r>
              <a:rPr lang="fr-FR" sz="900" dirty="0">
                <a:solidFill>
                  <a:srgbClr val="393939"/>
                </a:solidFill>
                <a:latin typeface="Century Gothic" pitchFamily="34" charset="0"/>
                <a:cs typeface="Arial" pitchFamily="34" charset="0"/>
              </a:rPr>
              <a:t> qu’il dédie à Charles Quint.</a:t>
            </a:r>
            <a:endParaRPr lang="fr-FR" sz="900" dirty="0">
              <a:latin typeface="Century Gothic" pitchFamily="34" charset="0"/>
              <a:cs typeface="Arial" pitchFamily="34" charset="0"/>
            </a:endParaRPr>
          </a:p>
          <a:p>
            <a:pPr lvl="0" algn="just" eaLnBrk="0" fontAlgn="base" hangingPunct="0">
              <a:spcBef>
                <a:spcPct val="0"/>
              </a:spcBef>
              <a:spcAft>
                <a:spcPct val="0"/>
              </a:spcAft>
            </a:pPr>
            <a:r>
              <a:rPr lang="fr-FR" sz="900" dirty="0">
                <a:solidFill>
                  <a:srgbClr val="393939"/>
                </a:solidFill>
                <a:latin typeface="Century Gothic" pitchFamily="34" charset="0"/>
                <a:cs typeface="Arial" pitchFamily="34" charset="0"/>
              </a:rPr>
              <a:t>Ce brillant humaniste parcourt l’Europe, changeant fréquemment de résidence : Angleterre, Italie, Pays-Bas, Bruxelles, Anvers, Gand, Louvain. En 1521, il s’établit à Bâle qu’il quitte pour Fribourg en 1529. Il revient à Bâle en 1535 pour y mourir en 1536.</a:t>
            </a:r>
            <a:endParaRPr lang="fr-FR" sz="900" dirty="0">
              <a:latin typeface="Century Gothic" pitchFamily="34" charset="0"/>
              <a:cs typeface="Arial" pitchFamily="34" charset="0"/>
            </a:endParaRPr>
          </a:p>
          <a:p>
            <a:pPr lvl="0" algn="just" eaLnBrk="0" fontAlgn="base" hangingPunct="0">
              <a:spcBef>
                <a:spcPct val="0"/>
              </a:spcBef>
              <a:spcAft>
                <a:spcPct val="0"/>
              </a:spcAft>
            </a:pPr>
            <a:r>
              <a:rPr lang="fr-FR" sz="900" dirty="0">
                <a:solidFill>
                  <a:srgbClr val="393939"/>
                </a:solidFill>
                <a:latin typeface="Century Gothic" pitchFamily="34" charset="0"/>
                <a:cs typeface="Arial" pitchFamily="34" charset="0"/>
              </a:rPr>
              <a:t>Surnommé « </a:t>
            </a:r>
            <a:r>
              <a:rPr lang="fr-FR" sz="900" b="1" dirty="0">
                <a:solidFill>
                  <a:srgbClr val="393939"/>
                </a:solidFill>
                <a:latin typeface="Century Gothic" pitchFamily="34" charset="0"/>
                <a:cs typeface="Arial" pitchFamily="34" charset="0"/>
              </a:rPr>
              <a:t>le précepteur de l’Europe</a:t>
            </a:r>
            <a:r>
              <a:rPr lang="fr-FR" sz="900" dirty="0">
                <a:solidFill>
                  <a:srgbClr val="393939"/>
                </a:solidFill>
                <a:latin typeface="Century Gothic" pitchFamily="34" charset="0"/>
                <a:cs typeface="Arial" pitchFamily="34" charset="0"/>
              </a:rPr>
              <a:t> » et « </a:t>
            </a:r>
            <a:r>
              <a:rPr lang="fr-FR" sz="900" b="1" dirty="0">
                <a:solidFill>
                  <a:srgbClr val="393939"/>
                </a:solidFill>
                <a:latin typeface="Century Gothic" pitchFamily="34" charset="0"/>
                <a:cs typeface="Arial" pitchFamily="34" charset="0"/>
              </a:rPr>
              <a:t>le </a:t>
            </a:r>
            <a:r>
              <a:rPr lang="fr-FR" sz="900" b="1" dirty="0" smtClean="0">
                <a:solidFill>
                  <a:srgbClr val="393939"/>
                </a:solidFill>
                <a:latin typeface="Century Gothic" pitchFamily="34" charset="0"/>
                <a:cs typeface="Arial" pitchFamily="34" charset="0"/>
              </a:rPr>
              <a:t>père de l’Humanisme</a:t>
            </a:r>
            <a:r>
              <a:rPr lang="fr-FR" sz="900" dirty="0">
                <a:solidFill>
                  <a:srgbClr val="393939"/>
                </a:solidFill>
                <a:latin typeface="Century Gothic" pitchFamily="34" charset="0"/>
                <a:cs typeface="Arial" pitchFamily="34" charset="0"/>
              </a:rPr>
              <a:t> </a:t>
            </a:r>
            <a:r>
              <a:rPr lang="fr-FR" sz="900" dirty="0" smtClean="0">
                <a:solidFill>
                  <a:srgbClr val="393939"/>
                </a:solidFill>
                <a:latin typeface="Century Gothic" pitchFamily="34" charset="0"/>
                <a:cs typeface="Arial" pitchFamily="34" charset="0"/>
              </a:rPr>
              <a:t>», </a:t>
            </a:r>
            <a:r>
              <a:rPr lang="fr-FR" sz="900" dirty="0">
                <a:solidFill>
                  <a:srgbClr val="393939"/>
                </a:solidFill>
                <a:latin typeface="Century Gothic" pitchFamily="34" charset="0"/>
                <a:cs typeface="Arial" pitchFamily="34" charset="0"/>
              </a:rPr>
              <a:t>il entretient une correspondance suivie avec tous les grands penseurs de son temps.</a:t>
            </a:r>
            <a:endParaRPr lang="fr-FR" sz="900" dirty="0">
              <a:solidFill>
                <a:srgbClr val="000000"/>
              </a:solidFill>
              <a:latin typeface="Century Gothic" pitchFamily="34" charset="0"/>
              <a:cs typeface="Arial" pitchFamily="34" charset="0"/>
            </a:endParaRPr>
          </a:p>
        </p:txBody>
      </p:sp>
      <p:sp>
        <p:nvSpPr>
          <p:cNvPr id="9" name="Rectangle 8"/>
          <p:cNvSpPr/>
          <p:nvPr/>
        </p:nvSpPr>
        <p:spPr>
          <a:xfrm>
            <a:off x="4679955" y="584775"/>
            <a:ext cx="2345044" cy="2723823"/>
          </a:xfrm>
          <a:prstGeom prst="rect">
            <a:avLst/>
          </a:prstGeom>
          <a:solidFill>
            <a:srgbClr val="FFCC99">
              <a:alpha val="50000"/>
            </a:srgbClr>
          </a:solidFill>
          <a:ln>
            <a:solidFill>
              <a:schemeClr val="bg2">
                <a:lumMod val="50000"/>
              </a:schemeClr>
            </a:solidFill>
          </a:ln>
        </p:spPr>
        <p:txBody>
          <a:bodyPr wrap="square">
            <a:spAutoFit/>
          </a:bodyPr>
          <a:lstStyle/>
          <a:p>
            <a:pPr algn="ctr"/>
            <a:r>
              <a:rPr lang="fr-FR" sz="900" b="1" cap="small" dirty="0" smtClean="0">
                <a:latin typeface="Century Gothic" pitchFamily="34" charset="0"/>
              </a:rPr>
              <a:t>Erasme et la traduction de la Bible </a:t>
            </a:r>
          </a:p>
          <a:p>
            <a:pPr algn="just"/>
            <a:r>
              <a:rPr lang="fr-FR" sz="900" dirty="0" smtClean="0">
                <a:latin typeface="Century Gothic" pitchFamily="34" charset="0"/>
              </a:rPr>
              <a:t>« Je suis totalement en désaccord avec ceux qui refusent aux ignorants la lecture des Evangiles après une traduction en langue vulgaire, comme si l’enseignement du Christ était si obscur que seule une poignée de théologiens [ceux qui réfléchissent sur la religion] pouvait le comprendre</a:t>
            </a:r>
          </a:p>
          <a:p>
            <a:pPr algn="just"/>
            <a:r>
              <a:rPr lang="fr-FR" sz="900" dirty="0" smtClean="0">
                <a:latin typeface="Century Gothic" pitchFamily="34" charset="0"/>
              </a:rPr>
              <a:t>[…]. Je voudrais que toutes les plus humbles des femmes lisent les Evangiles, lisent les Epîtres de Saint Paul. Puissent ces livres être traduits en toutes les langues pour pouvoir être lus et connus non seulement des Ecossais et des Irlandais mais aussi des Turcs et des Sarrasins. »</a:t>
            </a:r>
          </a:p>
          <a:p>
            <a:pPr algn="r"/>
            <a:r>
              <a:rPr lang="fr-FR" sz="900" i="1" u="sng" dirty="0" smtClean="0">
                <a:latin typeface="Century Gothic" pitchFamily="34" charset="0"/>
              </a:rPr>
              <a:t>Citation d’Erasme tirée de la « Préface au Nouveau Testament » de 1516</a:t>
            </a:r>
            <a:endParaRPr lang="fr-FR" sz="900" i="1" u="sng" dirty="0">
              <a:latin typeface="Century Gothic" pitchFamily="34" charset="0"/>
            </a:endParaRPr>
          </a:p>
        </p:txBody>
      </p:sp>
      <p:grpSp>
        <p:nvGrpSpPr>
          <p:cNvPr id="10" name="Groupe 9"/>
          <p:cNvGrpSpPr/>
          <p:nvPr/>
        </p:nvGrpSpPr>
        <p:grpSpPr>
          <a:xfrm>
            <a:off x="182474" y="4119078"/>
            <a:ext cx="4541586" cy="2645344"/>
            <a:chOff x="7172975" y="5984017"/>
            <a:chExt cx="5006340" cy="3022611"/>
          </a:xfrm>
        </p:grpSpPr>
        <p:pic>
          <p:nvPicPr>
            <p:cNvPr id="11" name="Picture 11" descr="http://vroum52.com/lvn.img/Imprimerie-humanisme-Erasme-histoire-des-d%C3%A9buts-de-l-imprimerie-villes-du-Rhin-berceaux-de-l-imprimerie-et-centre-de-l-humanisme-universit%C3%A9-Marbourg-Heidelberg-Tubingen-Fribourg-centre-d-humanisme-Mayence.jp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l="534" t="949" r="656" b="3873"/>
            <a:stretch/>
          </p:blipFill>
          <p:spPr bwMode="auto">
            <a:xfrm>
              <a:off x="7172975" y="5993475"/>
              <a:ext cx="5006340" cy="3013153"/>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12" name="ZoneTexte 11"/>
            <p:cNvSpPr txBox="1"/>
            <p:nvPr/>
          </p:nvSpPr>
          <p:spPr>
            <a:xfrm>
              <a:off x="7172975" y="5984017"/>
              <a:ext cx="1577627" cy="281336"/>
            </a:xfrm>
            <a:prstGeom prst="rect">
              <a:avLst/>
            </a:prstGeom>
            <a:solidFill>
              <a:srgbClr val="FFCC99">
                <a:alpha val="36000"/>
              </a:srgbClr>
            </a:solidFill>
          </p:spPr>
          <p:txBody>
            <a:bodyPr wrap="square" rtlCol="0">
              <a:spAutoFit/>
            </a:bodyPr>
            <a:lstStyle/>
            <a:p>
              <a:r>
                <a:rPr lang="fr-FR" sz="1000" b="1" cap="small" dirty="0" smtClean="0">
                  <a:latin typeface="Tw Cen MT" pitchFamily="34" charset="0"/>
                </a:rPr>
                <a:t>Les voyages d’Erasme</a:t>
              </a:r>
              <a:endParaRPr lang="fr-FR" sz="1000" b="1" cap="small" dirty="0">
                <a:latin typeface="Tw Cen MT" pitchFamily="34" charset="0"/>
              </a:endParaRPr>
            </a:p>
          </p:txBody>
        </p:sp>
      </p:grpSp>
      <p:sp>
        <p:nvSpPr>
          <p:cNvPr id="13" name="Rectangle 12"/>
          <p:cNvSpPr/>
          <p:nvPr/>
        </p:nvSpPr>
        <p:spPr>
          <a:xfrm>
            <a:off x="4832355" y="3440436"/>
            <a:ext cx="4173144" cy="3077766"/>
          </a:xfrm>
          <a:prstGeom prst="rect">
            <a:avLst/>
          </a:prstGeom>
          <a:solidFill>
            <a:srgbClr val="FFCC99">
              <a:alpha val="50000"/>
            </a:srgbClr>
          </a:solidFill>
          <a:ln>
            <a:solidFill>
              <a:schemeClr val="bg2">
                <a:lumMod val="50000"/>
              </a:schemeClr>
            </a:solidFill>
          </a:ln>
        </p:spPr>
        <p:txBody>
          <a:bodyPr wrap="square">
            <a:spAutoFit/>
          </a:bodyPr>
          <a:lstStyle/>
          <a:p>
            <a:pPr algn="ctr"/>
            <a:r>
              <a:rPr lang="fr-FR" sz="900" b="1" cap="small" dirty="0" smtClean="0">
                <a:latin typeface="Century Gothic" pitchFamily="34" charset="0"/>
              </a:rPr>
              <a:t>Erasme et la guerre</a:t>
            </a:r>
          </a:p>
          <a:p>
            <a:pPr algn="just"/>
            <a:r>
              <a:rPr lang="fr-FR" sz="800" i="1" dirty="0">
                <a:latin typeface="Century Gothic" pitchFamily="34" charset="0"/>
              </a:rPr>
              <a:t>Ce court traité est dédié à Charles de Habsbourg, le futur Charles Quint, alors âgé de 16 ans et qui va devenir roi d’Espagne sous peu. Érasme y prône une philosophie politique radicalement opposée à celle de Machiavel : le prince doit avant tout maintenir la paix</a:t>
            </a:r>
            <a:r>
              <a:rPr lang="fr-FR" sz="800" i="1" dirty="0" smtClean="0">
                <a:latin typeface="Century Gothic" pitchFamily="34" charset="0"/>
              </a:rPr>
              <a:t>.</a:t>
            </a:r>
            <a:endParaRPr lang="fr-FR" sz="900" dirty="0">
              <a:latin typeface="Century Gothic" pitchFamily="34" charset="0"/>
            </a:endParaRPr>
          </a:p>
          <a:p>
            <a:pPr algn="just"/>
            <a:r>
              <a:rPr lang="fr-FR" sz="900" dirty="0">
                <a:latin typeface="Century Gothic" pitchFamily="34" charset="0"/>
              </a:rPr>
              <a:t>La guerre cause d’un seul coup le naufrage de tout ce qui est bon et fait déborder la mer de tous les maux réunis. Aucune calamité n’est plus tenace. De la guerre naît la guerre ; d’une guerre sans gravité naît une guerre importante ; d’une guerre simple naît une guerre double ; d’une guerre enfantine naît une guerre sérieuse et sanglante. Une guerre née ailleurs se propage comme une peste dans les environs et même au loin […]. Un bon prince n’accepte jamais aucune guerre, excepté quand, après avoir tout tenté, il ne peut l’éviter par aucun moyen. Si nous étions dans ces dispositions-là, il n’y aurait pour ainsi dire jamais de guerre nulle part. Enfin si cette peste ne peut vraiment être évitée, que le prince s’attache, du moins, à la faire avec un minimum d’inconvénients pour les siens, en versant le moins possible du sang chrétien et qu’il la termine le plus vite possible […]. Que le prince vraiment chrétien réfléchisse à la différence qu’il y a entre l’homme, être né pour la paix et l’amour, et les bêtes sauvages nées pour la rapine et la guerre</a:t>
            </a:r>
            <a:r>
              <a:rPr lang="fr-FR" sz="900" dirty="0" smtClean="0">
                <a:latin typeface="Century Gothic" pitchFamily="34" charset="0"/>
              </a:rPr>
              <a:t>.</a:t>
            </a:r>
            <a:endParaRPr lang="fr-FR" sz="900" dirty="0">
              <a:latin typeface="Century Gothic" pitchFamily="34" charset="0"/>
            </a:endParaRPr>
          </a:p>
          <a:p>
            <a:pPr algn="r"/>
            <a:r>
              <a:rPr lang="fr-FR" sz="900" i="1" u="sng" dirty="0">
                <a:latin typeface="Century Gothic" pitchFamily="34" charset="0"/>
              </a:rPr>
              <a:t>Érasme, Éducation du prince chrétien, 1516.</a:t>
            </a:r>
          </a:p>
        </p:txBody>
      </p:sp>
      <p:sp>
        <p:nvSpPr>
          <p:cNvPr id="8" name="ZoneTexte 7"/>
          <p:cNvSpPr txBox="1"/>
          <p:nvPr/>
        </p:nvSpPr>
        <p:spPr>
          <a:xfrm>
            <a:off x="182473" y="3390673"/>
            <a:ext cx="4541587" cy="646331"/>
          </a:xfrm>
          <a:prstGeom prst="rect">
            <a:avLst/>
          </a:prstGeom>
          <a:solidFill>
            <a:srgbClr val="B2B2B2"/>
          </a:solidFill>
        </p:spPr>
        <p:txBody>
          <a:bodyPr wrap="square" rtlCol="0">
            <a:spAutoFit/>
          </a:bodyPr>
          <a:lstStyle/>
          <a:p>
            <a:pPr algn="ctr"/>
            <a:r>
              <a:rPr lang="fr-FR" sz="900" b="1" u="sng" dirty="0" smtClean="0">
                <a:latin typeface="Century Gothic" pitchFamily="34" charset="0"/>
              </a:rPr>
              <a:t>Consigne</a:t>
            </a:r>
          </a:p>
          <a:p>
            <a:pPr algn="just"/>
            <a:r>
              <a:rPr lang="fr-FR" sz="900" dirty="0" smtClean="0">
                <a:latin typeface="Century Gothic" pitchFamily="34" charset="0"/>
              </a:rPr>
              <a:t>A l’aide des documents proposés et de tes recherches personnelles, élabore la fiche biographique d’Erasme en utilisant la méthode vue pour Bernard de Clairvaux</a:t>
            </a:r>
            <a:endParaRPr lang="fr-FR" sz="900" dirty="0">
              <a:latin typeface="Century Gothic" pitchFamily="34" charset="0"/>
            </a:endParaRPr>
          </a:p>
        </p:txBody>
      </p:sp>
      <p:sp>
        <p:nvSpPr>
          <p:cNvPr id="2" name="Rectangle 1"/>
          <p:cNvSpPr/>
          <p:nvPr/>
        </p:nvSpPr>
        <p:spPr>
          <a:xfrm>
            <a:off x="7132953" y="2599970"/>
            <a:ext cx="1872545" cy="584775"/>
          </a:xfrm>
          <a:prstGeom prst="rect">
            <a:avLst/>
          </a:prstGeom>
          <a:solidFill>
            <a:schemeClr val="bg2">
              <a:lumMod val="90000"/>
            </a:schemeClr>
          </a:solidFill>
        </p:spPr>
        <p:txBody>
          <a:bodyPr wrap="square" lIns="36000" rIns="36000">
            <a:spAutoFit/>
          </a:bodyPr>
          <a:lstStyle/>
          <a:p>
            <a:pPr algn="ctr"/>
            <a:r>
              <a:rPr lang="fr-FR" sz="800" dirty="0">
                <a:latin typeface="Century Gothic" pitchFamily="34" charset="0"/>
              </a:rPr>
              <a:t> </a:t>
            </a:r>
            <a:r>
              <a:rPr lang="fr-FR" sz="800" dirty="0" smtClean="0">
                <a:latin typeface="Century Gothic" pitchFamily="34" charset="0"/>
              </a:rPr>
              <a:t>Portrait d’</a:t>
            </a:r>
            <a:r>
              <a:rPr lang="fr-FR" sz="800" b="1" dirty="0" smtClean="0">
                <a:latin typeface="Century Gothic" pitchFamily="34" charset="0"/>
              </a:rPr>
              <a:t>Érasme de Rotterdam</a:t>
            </a:r>
            <a:r>
              <a:rPr lang="fr-FR" sz="800" dirty="0">
                <a:latin typeface="Century Gothic" pitchFamily="34" charset="0"/>
              </a:rPr>
              <a:t> </a:t>
            </a:r>
            <a:endParaRPr lang="fr-FR" sz="800" dirty="0" smtClean="0">
              <a:latin typeface="Century Gothic" pitchFamily="34" charset="0"/>
            </a:endParaRPr>
          </a:p>
          <a:p>
            <a:pPr algn="ctr"/>
            <a:r>
              <a:rPr lang="fr-FR" sz="800" dirty="0" smtClean="0">
                <a:latin typeface="Century Gothic" pitchFamily="34" charset="0"/>
              </a:rPr>
              <a:t>(</a:t>
            </a:r>
            <a:r>
              <a:rPr lang="fr-FR" sz="800" i="1" dirty="0" err="1">
                <a:latin typeface="Century Gothic" pitchFamily="34" charset="0"/>
              </a:rPr>
              <a:t>Desiderius</a:t>
            </a:r>
            <a:r>
              <a:rPr lang="fr-FR" sz="800" i="1" dirty="0">
                <a:latin typeface="Century Gothic" pitchFamily="34" charset="0"/>
              </a:rPr>
              <a:t> Erasmus </a:t>
            </a:r>
            <a:r>
              <a:rPr lang="fr-FR" sz="800" i="1" dirty="0" err="1">
                <a:latin typeface="Century Gothic" pitchFamily="34" charset="0"/>
              </a:rPr>
              <a:t>Roterodamus</a:t>
            </a:r>
            <a:r>
              <a:rPr lang="fr-FR" sz="800" dirty="0" smtClean="0">
                <a:latin typeface="Century Gothic" pitchFamily="34" charset="0"/>
              </a:rPr>
              <a:t>) </a:t>
            </a:r>
            <a:r>
              <a:rPr lang="fr-FR" sz="800" dirty="0">
                <a:latin typeface="Century Gothic" pitchFamily="34" charset="0"/>
              </a:rPr>
              <a:t>réalisé par Hans Holbein le </a:t>
            </a:r>
            <a:r>
              <a:rPr lang="fr-FR" sz="800" dirty="0" smtClean="0">
                <a:latin typeface="Century Gothic" pitchFamily="34" charset="0"/>
              </a:rPr>
              <a:t>Jeune en 1528 à Bâle (Suisse)</a:t>
            </a:r>
            <a:endParaRPr lang="fr-FR" sz="800" dirty="0">
              <a:latin typeface="Century Gothic" pitchFamily="34" charset="0"/>
            </a:endParaRPr>
          </a:p>
        </p:txBody>
      </p:sp>
    </p:spTree>
    <p:extLst>
      <p:ext uri="{BB962C8B-B14F-4D97-AF65-F5344CB8AC3E}">
        <p14:creationId xmlns:p14="http://schemas.microsoft.com/office/powerpoint/2010/main" val="244033916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wipe(left)">
                                      <p:cBhvr>
                                        <p:cTn id="7" dur="50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5"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1000" fill="hold"/>
                                        <p:tgtEl>
                                          <p:spTgt spid="5"/>
                                        </p:tgtEl>
                                        <p:attrNameLst>
                                          <p:attrName>ppt_w</p:attrName>
                                        </p:attrNameLst>
                                      </p:cBhvr>
                                      <p:tavLst>
                                        <p:tav tm="0">
                                          <p:val>
                                            <p:fltVal val="0"/>
                                          </p:val>
                                        </p:tav>
                                        <p:tav tm="100000">
                                          <p:val>
                                            <p:strVal val="#ppt_w"/>
                                          </p:val>
                                        </p:tav>
                                      </p:tavLst>
                                    </p:anim>
                                    <p:anim calcmode="lin" valueType="num">
                                      <p:cBhvr>
                                        <p:cTn id="13" dur="1000" fill="hold"/>
                                        <p:tgtEl>
                                          <p:spTgt spid="5"/>
                                        </p:tgtEl>
                                        <p:attrNameLst>
                                          <p:attrName>ppt_h</p:attrName>
                                        </p:attrNameLst>
                                      </p:cBhvr>
                                      <p:tavLst>
                                        <p:tav tm="0">
                                          <p:val>
                                            <p:fltVal val="0"/>
                                          </p:val>
                                        </p:tav>
                                        <p:tav tm="100000">
                                          <p:val>
                                            <p:strVal val="#ppt_h"/>
                                          </p:val>
                                        </p:tav>
                                      </p:tavLst>
                                    </p:anim>
                                    <p:anim calcmode="lin" valueType="num">
                                      <p:cBhvr>
                                        <p:cTn id="14" dur="1000" fill="hold"/>
                                        <p:tgtEl>
                                          <p:spTgt spid="5"/>
                                        </p:tgtEl>
                                        <p:attrNameLst>
                                          <p:attrName>ppt_x</p:attrName>
                                        </p:attrNameLst>
                                      </p:cBhvr>
                                      <p:tavLst>
                                        <p:tav tm="0" fmla="#ppt_x+(cos(-2*pi*(1-$))*-#ppt_x-sin(-2*pi*(1-$))*(1-#ppt_y))*(1-$)">
                                          <p:val>
                                            <p:fltVal val="0"/>
                                          </p:val>
                                        </p:tav>
                                        <p:tav tm="100000">
                                          <p:val>
                                            <p:fltVal val="1"/>
                                          </p:val>
                                        </p:tav>
                                      </p:tavLst>
                                    </p:anim>
                                    <p:anim calcmode="lin" valueType="num">
                                      <p:cBhvr>
                                        <p:cTn id="15" dur="1000" fill="hold"/>
                                        <p:tgtEl>
                                          <p:spTgt spid="5"/>
                                        </p:tgtEl>
                                        <p:attrNameLst>
                                          <p:attrName>ppt_y</p:attrName>
                                        </p:attrNameLst>
                                      </p:cBhvr>
                                      <p:tavLst>
                                        <p:tav tm="0" fmla="#ppt_y+(sin(-2*pi*(1-$))*-#ppt_x+cos(-2*pi*(1-$))*(1-#ppt_y))*(1-$)">
                                          <p:val>
                                            <p:fltVal val="0"/>
                                          </p:val>
                                        </p:tav>
                                        <p:tav tm="100000">
                                          <p:val>
                                            <p:fltVal val="1"/>
                                          </p:val>
                                        </p:tav>
                                      </p:tavLst>
                                    </p:anim>
                                  </p:childTnLst>
                                </p:cTn>
                              </p:par>
                              <p:par>
                                <p:cTn id="16" presetID="15" presetClass="entr" presetSubtype="0"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1000" fill="hold"/>
                                        <p:tgtEl>
                                          <p:spTgt spid="9"/>
                                        </p:tgtEl>
                                        <p:attrNameLst>
                                          <p:attrName>ppt_w</p:attrName>
                                        </p:attrNameLst>
                                      </p:cBhvr>
                                      <p:tavLst>
                                        <p:tav tm="0">
                                          <p:val>
                                            <p:fltVal val="0"/>
                                          </p:val>
                                        </p:tav>
                                        <p:tav tm="100000">
                                          <p:val>
                                            <p:strVal val="#ppt_w"/>
                                          </p:val>
                                        </p:tav>
                                      </p:tavLst>
                                    </p:anim>
                                    <p:anim calcmode="lin" valueType="num">
                                      <p:cBhvr>
                                        <p:cTn id="19" dur="1000" fill="hold"/>
                                        <p:tgtEl>
                                          <p:spTgt spid="9"/>
                                        </p:tgtEl>
                                        <p:attrNameLst>
                                          <p:attrName>ppt_h</p:attrName>
                                        </p:attrNameLst>
                                      </p:cBhvr>
                                      <p:tavLst>
                                        <p:tav tm="0">
                                          <p:val>
                                            <p:fltVal val="0"/>
                                          </p:val>
                                        </p:tav>
                                        <p:tav tm="100000">
                                          <p:val>
                                            <p:strVal val="#ppt_h"/>
                                          </p:val>
                                        </p:tav>
                                      </p:tavLst>
                                    </p:anim>
                                    <p:anim calcmode="lin" valueType="num">
                                      <p:cBhvr>
                                        <p:cTn id="20" dur="1000" fill="hold"/>
                                        <p:tgtEl>
                                          <p:spTgt spid="9"/>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9"/>
                                        </p:tgtEl>
                                        <p:attrNameLst>
                                          <p:attrName>ppt_y</p:attrName>
                                        </p:attrNameLst>
                                      </p:cBhvr>
                                      <p:tavLst>
                                        <p:tav tm="0" fmla="#ppt_y+(sin(-2*pi*(1-$))*-#ppt_x+cos(-2*pi*(1-$))*(1-#ppt_y))*(1-$)">
                                          <p:val>
                                            <p:fltVal val="0"/>
                                          </p:val>
                                        </p:tav>
                                        <p:tav tm="100000">
                                          <p:val>
                                            <p:fltVal val="1"/>
                                          </p:val>
                                        </p:tav>
                                      </p:tavLst>
                                    </p:anim>
                                  </p:childTnLst>
                                </p:cTn>
                              </p:par>
                              <p:par>
                                <p:cTn id="22" presetID="15" presetClass="entr" presetSubtype="0" fill="hold" nodeType="with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p:cTn id="24" dur="1000" fill="hold"/>
                                        <p:tgtEl>
                                          <p:spTgt spid="10"/>
                                        </p:tgtEl>
                                        <p:attrNameLst>
                                          <p:attrName>ppt_w</p:attrName>
                                        </p:attrNameLst>
                                      </p:cBhvr>
                                      <p:tavLst>
                                        <p:tav tm="0">
                                          <p:val>
                                            <p:fltVal val="0"/>
                                          </p:val>
                                        </p:tav>
                                        <p:tav tm="100000">
                                          <p:val>
                                            <p:strVal val="#ppt_w"/>
                                          </p:val>
                                        </p:tav>
                                      </p:tavLst>
                                    </p:anim>
                                    <p:anim calcmode="lin" valueType="num">
                                      <p:cBhvr>
                                        <p:cTn id="25" dur="1000" fill="hold"/>
                                        <p:tgtEl>
                                          <p:spTgt spid="10"/>
                                        </p:tgtEl>
                                        <p:attrNameLst>
                                          <p:attrName>ppt_h</p:attrName>
                                        </p:attrNameLst>
                                      </p:cBhvr>
                                      <p:tavLst>
                                        <p:tav tm="0">
                                          <p:val>
                                            <p:fltVal val="0"/>
                                          </p:val>
                                        </p:tav>
                                        <p:tav tm="100000">
                                          <p:val>
                                            <p:strVal val="#ppt_h"/>
                                          </p:val>
                                        </p:tav>
                                      </p:tavLst>
                                    </p:anim>
                                    <p:anim calcmode="lin" valueType="num">
                                      <p:cBhvr>
                                        <p:cTn id="26" dur="1000" fill="hold"/>
                                        <p:tgtEl>
                                          <p:spTgt spid="10"/>
                                        </p:tgtEl>
                                        <p:attrNameLst>
                                          <p:attrName>ppt_x</p:attrName>
                                        </p:attrNameLst>
                                      </p:cBhvr>
                                      <p:tavLst>
                                        <p:tav tm="0" fmla="#ppt_x+(cos(-2*pi*(1-$))*-#ppt_x-sin(-2*pi*(1-$))*(1-#ppt_y))*(1-$)">
                                          <p:val>
                                            <p:fltVal val="0"/>
                                          </p:val>
                                        </p:tav>
                                        <p:tav tm="100000">
                                          <p:val>
                                            <p:fltVal val="1"/>
                                          </p:val>
                                        </p:tav>
                                      </p:tavLst>
                                    </p:anim>
                                    <p:anim calcmode="lin" valueType="num">
                                      <p:cBhvr>
                                        <p:cTn id="27" dur="1000" fill="hold"/>
                                        <p:tgtEl>
                                          <p:spTgt spid="10"/>
                                        </p:tgtEl>
                                        <p:attrNameLst>
                                          <p:attrName>ppt_y</p:attrName>
                                        </p:attrNameLst>
                                      </p:cBhvr>
                                      <p:tavLst>
                                        <p:tav tm="0" fmla="#ppt_y+(sin(-2*pi*(1-$))*-#ppt_x+cos(-2*pi*(1-$))*(1-#ppt_y))*(1-$)">
                                          <p:val>
                                            <p:fltVal val="0"/>
                                          </p:val>
                                        </p:tav>
                                        <p:tav tm="100000">
                                          <p:val>
                                            <p:fltVal val="1"/>
                                          </p:val>
                                        </p:tav>
                                      </p:tavLst>
                                    </p:anim>
                                  </p:childTnLst>
                                </p:cTn>
                              </p:par>
                              <p:par>
                                <p:cTn id="28" presetID="15"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1000" fill="hold"/>
                                        <p:tgtEl>
                                          <p:spTgt spid="13"/>
                                        </p:tgtEl>
                                        <p:attrNameLst>
                                          <p:attrName>ppt_w</p:attrName>
                                        </p:attrNameLst>
                                      </p:cBhvr>
                                      <p:tavLst>
                                        <p:tav tm="0">
                                          <p:val>
                                            <p:fltVal val="0"/>
                                          </p:val>
                                        </p:tav>
                                        <p:tav tm="100000">
                                          <p:val>
                                            <p:strVal val="#ppt_w"/>
                                          </p:val>
                                        </p:tav>
                                      </p:tavLst>
                                    </p:anim>
                                    <p:anim calcmode="lin" valueType="num">
                                      <p:cBhvr>
                                        <p:cTn id="31" dur="1000" fill="hold"/>
                                        <p:tgtEl>
                                          <p:spTgt spid="13"/>
                                        </p:tgtEl>
                                        <p:attrNameLst>
                                          <p:attrName>ppt_h</p:attrName>
                                        </p:attrNameLst>
                                      </p:cBhvr>
                                      <p:tavLst>
                                        <p:tav tm="0">
                                          <p:val>
                                            <p:fltVal val="0"/>
                                          </p:val>
                                        </p:tav>
                                        <p:tav tm="100000">
                                          <p:val>
                                            <p:strVal val="#ppt_h"/>
                                          </p:val>
                                        </p:tav>
                                      </p:tavLst>
                                    </p:anim>
                                    <p:anim calcmode="lin" valueType="num">
                                      <p:cBhvr>
                                        <p:cTn id="32" dur="1000" fill="hold"/>
                                        <p:tgtEl>
                                          <p:spTgt spid="13"/>
                                        </p:tgtEl>
                                        <p:attrNameLst>
                                          <p:attrName>ppt_x</p:attrName>
                                        </p:attrNameLst>
                                      </p:cBhvr>
                                      <p:tavLst>
                                        <p:tav tm="0" fmla="#ppt_x+(cos(-2*pi*(1-$))*-#ppt_x-sin(-2*pi*(1-$))*(1-#ppt_y))*(1-$)">
                                          <p:val>
                                            <p:fltVal val="0"/>
                                          </p:val>
                                        </p:tav>
                                        <p:tav tm="100000">
                                          <p:val>
                                            <p:fltVal val="1"/>
                                          </p:val>
                                        </p:tav>
                                      </p:tavLst>
                                    </p:anim>
                                    <p:anim calcmode="lin" valueType="num">
                                      <p:cBhvr>
                                        <p:cTn id="33" dur="1000" fill="hold"/>
                                        <p:tgtEl>
                                          <p:spTgt spid="13"/>
                                        </p:tgtEl>
                                        <p:attrNameLst>
                                          <p:attrName>ppt_y</p:attrName>
                                        </p:attrNameLst>
                                      </p:cBhvr>
                                      <p:tavLst>
                                        <p:tav tm="0" fmla="#ppt_y+(sin(-2*pi*(1-$))*-#ppt_x+cos(-2*pi*(1-$))*(1-#ppt_y))*(1-$)">
                                          <p:val>
                                            <p:fltVal val="0"/>
                                          </p:val>
                                        </p:tav>
                                        <p:tav tm="100000">
                                          <p:val>
                                            <p:fltVal val="1"/>
                                          </p:val>
                                        </p:tav>
                                      </p:tavLst>
                                    </p:anim>
                                  </p:childTnLst>
                                </p:cTn>
                              </p:par>
                              <p:par>
                                <p:cTn id="34" presetID="15" presetClass="entr" presetSubtype="0" fill="hold" grpId="0" nodeType="withEffect">
                                  <p:stCondLst>
                                    <p:cond delay="0"/>
                                  </p:stCondLst>
                                  <p:childTnLst>
                                    <p:set>
                                      <p:cBhvr>
                                        <p:cTn id="35" dur="1" fill="hold">
                                          <p:stCondLst>
                                            <p:cond delay="0"/>
                                          </p:stCondLst>
                                        </p:cTn>
                                        <p:tgtEl>
                                          <p:spTgt spid="7"/>
                                        </p:tgtEl>
                                        <p:attrNameLst>
                                          <p:attrName>style.visibility</p:attrName>
                                        </p:attrNameLst>
                                      </p:cBhvr>
                                      <p:to>
                                        <p:strVal val="visible"/>
                                      </p:to>
                                    </p:set>
                                    <p:anim calcmode="lin" valueType="num">
                                      <p:cBhvr>
                                        <p:cTn id="36" dur="1000" fill="hold"/>
                                        <p:tgtEl>
                                          <p:spTgt spid="7"/>
                                        </p:tgtEl>
                                        <p:attrNameLst>
                                          <p:attrName>ppt_w</p:attrName>
                                        </p:attrNameLst>
                                      </p:cBhvr>
                                      <p:tavLst>
                                        <p:tav tm="0">
                                          <p:val>
                                            <p:fltVal val="0"/>
                                          </p:val>
                                        </p:tav>
                                        <p:tav tm="100000">
                                          <p:val>
                                            <p:strVal val="#ppt_w"/>
                                          </p:val>
                                        </p:tav>
                                      </p:tavLst>
                                    </p:anim>
                                    <p:anim calcmode="lin" valueType="num">
                                      <p:cBhvr>
                                        <p:cTn id="37" dur="1000" fill="hold"/>
                                        <p:tgtEl>
                                          <p:spTgt spid="7"/>
                                        </p:tgtEl>
                                        <p:attrNameLst>
                                          <p:attrName>ppt_h</p:attrName>
                                        </p:attrNameLst>
                                      </p:cBhvr>
                                      <p:tavLst>
                                        <p:tav tm="0">
                                          <p:val>
                                            <p:fltVal val="0"/>
                                          </p:val>
                                        </p:tav>
                                        <p:tav tm="100000">
                                          <p:val>
                                            <p:strVal val="#ppt_h"/>
                                          </p:val>
                                        </p:tav>
                                      </p:tavLst>
                                    </p:anim>
                                    <p:anim calcmode="lin" valueType="num">
                                      <p:cBhvr>
                                        <p:cTn id="3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39" dur="1000" fill="hold"/>
                                        <p:tgtEl>
                                          <p:spTgt spid="7"/>
                                        </p:tgtEl>
                                        <p:attrNameLst>
                                          <p:attrName>ppt_y</p:attrName>
                                        </p:attrNameLst>
                                      </p:cBhvr>
                                      <p:tavLst>
                                        <p:tav tm="0" fmla="#ppt_y+(sin(-2*pi*(1-$))*-#ppt_x+cos(-2*pi*(1-$))*(1-#ppt_y))*(1-$)">
                                          <p:val>
                                            <p:fltVal val="0"/>
                                          </p:val>
                                        </p:tav>
                                        <p:tav tm="100000">
                                          <p:val>
                                            <p:fltVal val="1"/>
                                          </p:val>
                                        </p:tav>
                                      </p:tavLst>
                                    </p:anim>
                                  </p:childTnLst>
                                </p:cTn>
                              </p:par>
                              <p:par>
                                <p:cTn id="40" presetID="15" presetClass="entr" presetSubtype="0" fill="hold" grpId="0" nodeType="withEffect">
                                  <p:stCondLst>
                                    <p:cond delay="0"/>
                                  </p:stCondLst>
                                  <p:childTnLst>
                                    <p:set>
                                      <p:cBhvr>
                                        <p:cTn id="41" dur="1" fill="hold">
                                          <p:stCondLst>
                                            <p:cond delay="0"/>
                                          </p:stCondLst>
                                        </p:cTn>
                                        <p:tgtEl>
                                          <p:spTgt spid="2"/>
                                        </p:tgtEl>
                                        <p:attrNameLst>
                                          <p:attrName>style.visibility</p:attrName>
                                        </p:attrNameLst>
                                      </p:cBhvr>
                                      <p:to>
                                        <p:strVal val="visible"/>
                                      </p:to>
                                    </p:set>
                                    <p:anim calcmode="lin" valueType="num">
                                      <p:cBhvr>
                                        <p:cTn id="42" dur="1000" fill="hold"/>
                                        <p:tgtEl>
                                          <p:spTgt spid="2"/>
                                        </p:tgtEl>
                                        <p:attrNameLst>
                                          <p:attrName>ppt_w</p:attrName>
                                        </p:attrNameLst>
                                      </p:cBhvr>
                                      <p:tavLst>
                                        <p:tav tm="0">
                                          <p:val>
                                            <p:fltVal val="0"/>
                                          </p:val>
                                        </p:tav>
                                        <p:tav tm="100000">
                                          <p:val>
                                            <p:strVal val="#ppt_w"/>
                                          </p:val>
                                        </p:tav>
                                      </p:tavLst>
                                    </p:anim>
                                    <p:anim calcmode="lin" valueType="num">
                                      <p:cBhvr>
                                        <p:cTn id="43" dur="1000" fill="hold"/>
                                        <p:tgtEl>
                                          <p:spTgt spid="2"/>
                                        </p:tgtEl>
                                        <p:attrNameLst>
                                          <p:attrName>ppt_h</p:attrName>
                                        </p:attrNameLst>
                                      </p:cBhvr>
                                      <p:tavLst>
                                        <p:tav tm="0">
                                          <p:val>
                                            <p:fltVal val="0"/>
                                          </p:val>
                                        </p:tav>
                                        <p:tav tm="100000">
                                          <p:val>
                                            <p:strVal val="#ppt_h"/>
                                          </p:val>
                                        </p:tav>
                                      </p:tavLst>
                                    </p:anim>
                                    <p:anim calcmode="lin" valueType="num">
                                      <p:cBhvr>
                                        <p:cTn id="44"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5"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8" fill="hold" grpId="0" nodeType="click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additive="base">
                                        <p:cTn id="50" dur="500" fill="hold"/>
                                        <p:tgtEl>
                                          <p:spTgt spid="8"/>
                                        </p:tgtEl>
                                        <p:attrNameLst>
                                          <p:attrName>ppt_x</p:attrName>
                                        </p:attrNameLst>
                                      </p:cBhvr>
                                      <p:tavLst>
                                        <p:tav tm="0">
                                          <p:val>
                                            <p:strVal val="0-#ppt_w/2"/>
                                          </p:val>
                                        </p:tav>
                                        <p:tav tm="100000">
                                          <p:val>
                                            <p:strVal val="#ppt_x"/>
                                          </p:val>
                                        </p:tav>
                                      </p:tavLst>
                                    </p:anim>
                                    <p:anim calcmode="lin" valueType="num">
                                      <p:cBhvr additive="base">
                                        <p:cTn id="51"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P spid="7" grpId="0" animBg="1"/>
      <p:bldP spid="9" grpId="0" animBg="1"/>
      <p:bldP spid="13" grpId="0" animBg="1"/>
      <p:bldP spid="8" grpId="0" animBg="1"/>
      <p:bldP spid="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0" y="53523"/>
            <a:ext cx="9144000" cy="369332"/>
          </a:xfrm>
          <a:prstGeom prst="rect">
            <a:avLst/>
          </a:prstGeom>
          <a:noFill/>
        </p:spPr>
        <p:txBody>
          <a:bodyPr wrap="square" rtlCol="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fr-FR" b="1" dirty="0" smtClean="0">
                <a:ln w="10160">
                  <a:solidFill>
                    <a:srgbClr val="C0504D">
                      <a:lumMod val="50000"/>
                    </a:srgbClr>
                  </a:solidFill>
                  <a:prstDash val="solid"/>
                </a:ln>
                <a:solidFill>
                  <a:srgbClr val="EEECE1">
                    <a:lumMod val="10000"/>
                  </a:srgbClr>
                </a:solidFill>
                <a:effectLst>
                  <a:glow rad="101600">
                    <a:prstClr val="white">
                      <a:alpha val="60000"/>
                    </a:prstClr>
                  </a:glow>
                  <a:outerShdw blurRad="38100" dist="32000" dir="5400000" algn="tl">
                    <a:srgbClr val="000000">
                      <a:alpha val="30000"/>
                    </a:srgbClr>
                  </a:outerShdw>
                </a:effectLst>
                <a:latin typeface="Castellar" panose="020A0402060406010301" pitchFamily="18" charset="0"/>
              </a:rPr>
              <a:t>Fiche Biographique : un exemple de correction</a:t>
            </a:r>
            <a:endParaRPr lang="fr-FR" sz="3600" b="1" dirty="0">
              <a:ln w="50800"/>
              <a:solidFill>
                <a:schemeClr val="bg2">
                  <a:lumMod val="25000"/>
                </a:schemeClr>
              </a:solidFill>
              <a:effectLst>
                <a:glow rad="254000">
                  <a:schemeClr val="bg1">
                    <a:alpha val="27000"/>
                  </a:schemeClr>
                </a:glow>
                <a:reflection blurRad="6350" stA="55000" endA="300" endPos="45500" dir="5400000" sy="-100000" algn="bl" rotWithShape="0"/>
              </a:effectLst>
              <a:latin typeface="Crusades" pitchFamily="2" charset="0"/>
            </a:endParaRPr>
          </a:p>
        </p:txBody>
      </p:sp>
      <p:graphicFrame>
        <p:nvGraphicFramePr>
          <p:cNvPr id="2" name="Tableau 1"/>
          <p:cNvGraphicFramePr>
            <a:graphicFrameLocks noGrp="1"/>
          </p:cNvGraphicFramePr>
          <p:nvPr>
            <p:extLst>
              <p:ext uri="{D42A27DB-BD31-4B8C-83A1-F6EECF244321}">
                <p14:modId xmlns:p14="http://schemas.microsoft.com/office/powerpoint/2010/main" val="960477739"/>
              </p:ext>
            </p:extLst>
          </p:nvPr>
        </p:nvGraphicFramePr>
        <p:xfrm>
          <a:off x="93653" y="561083"/>
          <a:ext cx="8956694" cy="6237941"/>
        </p:xfrm>
        <a:graphic>
          <a:graphicData uri="http://schemas.openxmlformats.org/drawingml/2006/table">
            <a:tbl>
              <a:tblPr firstRow="1" bandRow="1"/>
              <a:tblGrid>
                <a:gridCol w="1900694"/>
                <a:gridCol w="7056000"/>
              </a:tblGrid>
              <a:tr h="315451">
                <a:tc>
                  <a:txBody>
                    <a:bodyPr/>
                    <a:lstStyle/>
                    <a:p>
                      <a:pPr marL="4763" indent="0" algn="ctr">
                        <a:spcAft>
                          <a:spcPts val="0"/>
                        </a:spcAft>
                      </a:pPr>
                      <a:r>
                        <a:rPr lang="fr-FR" sz="1000" b="1" kern="1200" cap="small" dirty="0">
                          <a:solidFill>
                            <a:srgbClr val="000000"/>
                          </a:solidFill>
                          <a:effectLst/>
                          <a:latin typeface="Century Gothic"/>
                          <a:ea typeface="Times New Roman"/>
                          <a:cs typeface="Arial"/>
                        </a:rPr>
                        <a:t>Eléments devant figurer dans toute biographie</a:t>
                      </a:r>
                      <a:endParaRPr lang="fr-FR" sz="1000" dirty="0">
                        <a:effectLst/>
                        <a:latin typeface="Verdana"/>
                        <a:ea typeface="Calibri"/>
                        <a:cs typeface="Times New Roman"/>
                      </a:endParaRPr>
                    </a:p>
                  </a:txBody>
                  <a:tcPr marL="83556" marR="83556" marT="41778" marB="4177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79646"/>
                    </a:solidFill>
                  </a:tcPr>
                </a:tc>
                <a:tc>
                  <a:txBody>
                    <a:bodyPr/>
                    <a:lstStyle/>
                    <a:p>
                      <a:pPr marL="457200" marR="946150" algn="ctr">
                        <a:spcAft>
                          <a:spcPts val="0"/>
                        </a:spcAft>
                      </a:pPr>
                      <a:r>
                        <a:rPr lang="fr-FR" sz="1000" b="1" kern="1200" cap="small" dirty="0">
                          <a:solidFill>
                            <a:srgbClr val="000000"/>
                          </a:solidFill>
                          <a:effectLst/>
                          <a:latin typeface="Century Gothic"/>
                          <a:ea typeface="Times New Roman"/>
                          <a:cs typeface="Arial"/>
                        </a:rPr>
                        <a:t>Biographie d’Erasme</a:t>
                      </a:r>
                      <a:endParaRPr lang="fr-FR" sz="1000" dirty="0">
                        <a:effectLst/>
                        <a:latin typeface="Verdana"/>
                        <a:ea typeface="Calibri"/>
                        <a:cs typeface="Times New Roman"/>
                      </a:endParaRPr>
                    </a:p>
                  </a:txBody>
                  <a:tcPr marL="83556" marR="83556" marT="41778" marB="4177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79646"/>
                    </a:solidFill>
                  </a:tcPr>
                </a:tc>
              </a:tr>
              <a:tr h="164501">
                <a:tc>
                  <a:txBody>
                    <a:bodyPr/>
                    <a:lstStyle/>
                    <a:p>
                      <a:pPr marL="0" lvl="0" indent="0" algn="l">
                        <a:spcAft>
                          <a:spcPts val="0"/>
                        </a:spcAft>
                        <a:buFont typeface="Arial"/>
                        <a:buNone/>
                      </a:pPr>
                      <a:r>
                        <a:rPr lang="fr-FR" sz="1000" kern="1200" dirty="0">
                          <a:solidFill>
                            <a:srgbClr val="000000"/>
                          </a:solidFill>
                          <a:effectLst/>
                          <a:latin typeface="Century Gothic"/>
                          <a:ea typeface="Times New Roman"/>
                          <a:cs typeface="Arial"/>
                        </a:rPr>
                        <a:t>Nom et prénom, date de naissance ; </a:t>
                      </a:r>
                      <a:endParaRPr lang="fr-FR" sz="1000" dirty="0">
                        <a:effectLst/>
                        <a:latin typeface="Verdana"/>
                        <a:ea typeface="Calibri"/>
                        <a:cs typeface="Times New Roman"/>
                      </a:endParaRPr>
                    </a:p>
                    <a:p>
                      <a:pPr marL="0" lvl="0" indent="0" algn="l">
                        <a:spcAft>
                          <a:spcPts val="0"/>
                        </a:spcAft>
                        <a:buFont typeface="Arial"/>
                        <a:buNone/>
                      </a:pPr>
                      <a:r>
                        <a:rPr lang="fr-FR" sz="1000" kern="1200" dirty="0">
                          <a:solidFill>
                            <a:srgbClr val="000000"/>
                          </a:solidFill>
                          <a:effectLst/>
                          <a:latin typeface="Century Gothic"/>
                          <a:ea typeface="Times New Roman"/>
                          <a:cs typeface="Arial"/>
                        </a:rPr>
                        <a:t>Origine géographique; </a:t>
                      </a:r>
                      <a:endParaRPr lang="fr-FR" sz="1000" dirty="0">
                        <a:effectLst/>
                        <a:latin typeface="Verdana"/>
                        <a:ea typeface="Calibri"/>
                        <a:cs typeface="Times New Roman"/>
                      </a:endParaRPr>
                    </a:p>
                    <a:p>
                      <a:pPr marL="0" lvl="0" indent="0" algn="l">
                        <a:spcAft>
                          <a:spcPts val="0"/>
                        </a:spcAft>
                        <a:buFont typeface="Arial"/>
                        <a:buNone/>
                      </a:pPr>
                      <a:r>
                        <a:rPr lang="fr-FR" sz="1000" kern="1200" dirty="0">
                          <a:solidFill>
                            <a:srgbClr val="000000"/>
                          </a:solidFill>
                          <a:effectLst/>
                          <a:latin typeface="Century Gothic"/>
                          <a:ea typeface="Times New Roman"/>
                          <a:cs typeface="Arial"/>
                        </a:rPr>
                        <a:t>Catégorie sociale (paysan, bourgeois, noble…)</a:t>
                      </a:r>
                      <a:endParaRPr lang="fr-FR" sz="1000" dirty="0">
                        <a:effectLst/>
                        <a:latin typeface="Verdana"/>
                        <a:ea typeface="Calibri"/>
                        <a:cs typeface="Times New Roman"/>
                      </a:endParaRPr>
                    </a:p>
                    <a:p>
                      <a:pPr marL="0" lvl="0" indent="0" algn="l">
                        <a:spcAft>
                          <a:spcPts val="0"/>
                        </a:spcAft>
                        <a:buFont typeface="Arial"/>
                        <a:buNone/>
                      </a:pPr>
                      <a:r>
                        <a:rPr lang="fr-FR" sz="1000" kern="1200" dirty="0">
                          <a:solidFill>
                            <a:srgbClr val="000000"/>
                          </a:solidFill>
                          <a:effectLst/>
                          <a:latin typeface="Century Gothic"/>
                          <a:ea typeface="Times New Roman"/>
                          <a:cs typeface="Arial"/>
                        </a:rPr>
                        <a:t>Sa mort : Où ? Quand ? Comment ? </a:t>
                      </a:r>
                      <a:endParaRPr lang="fr-FR" sz="1000" dirty="0">
                        <a:effectLst/>
                        <a:latin typeface="Verdana"/>
                        <a:ea typeface="Calibri"/>
                        <a:cs typeface="Times New Roman"/>
                      </a:endParaRPr>
                    </a:p>
                  </a:txBody>
                  <a:tcPr marL="83556" marR="83556" marT="41778" marB="4177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DDCF"/>
                    </a:solidFill>
                  </a:tcPr>
                </a:tc>
                <a:tc>
                  <a:txBody>
                    <a:bodyPr/>
                    <a:lstStyle/>
                    <a:p>
                      <a:pPr marL="4763" indent="0" algn="just">
                        <a:spcAft>
                          <a:spcPts val="0"/>
                        </a:spcAft>
                      </a:pPr>
                      <a:r>
                        <a:rPr lang="fr-FR" sz="1000" dirty="0" err="1" smtClean="0">
                          <a:effectLst/>
                          <a:latin typeface="Century Gothic"/>
                          <a:ea typeface="Times New Roman"/>
                          <a:cs typeface="Arial"/>
                        </a:rPr>
                        <a:t>Desiderius</a:t>
                      </a:r>
                      <a:r>
                        <a:rPr lang="fr-FR" sz="1000" dirty="0" smtClean="0">
                          <a:effectLst/>
                          <a:latin typeface="Century Gothic"/>
                          <a:ea typeface="Times New Roman"/>
                          <a:cs typeface="Arial"/>
                        </a:rPr>
                        <a:t> Erasmus </a:t>
                      </a:r>
                      <a:r>
                        <a:rPr lang="fr-FR" sz="1000" dirty="0" err="1" smtClean="0">
                          <a:effectLst/>
                          <a:latin typeface="Century Gothic"/>
                          <a:ea typeface="Times New Roman"/>
                          <a:cs typeface="Arial"/>
                        </a:rPr>
                        <a:t>Roterodamus</a:t>
                      </a:r>
                      <a:r>
                        <a:rPr lang="fr-FR" sz="1000" dirty="0" smtClean="0">
                          <a:effectLst/>
                          <a:latin typeface="Century Gothic"/>
                          <a:ea typeface="Times New Roman"/>
                          <a:cs typeface="Arial"/>
                        </a:rPr>
                        <a:t> (En français : Didier Erasme de Rotterdam) est hollandais.  Il est né vers 1469 (on ne connait pas vraiment sa date de naissance : 1466, 1467 ou 1469, date finalement retenue pour la célébration, en 1969, du demi-millénaire de sa naissance) à Rotterdam ou à Gouda (Pays-Bas)</a:t>
                      </a:r>
                    </a:p>
                    <a:p>
                      <a:pPr marL="4763" indent="0" algn="just">
                        <a:spcAft>
                          <a:spcPts val="0"/>
                        </a:spcAft>
                      </a:pPr>
                      <a:r>
                        <a:rPr lang="fr-FR" sz="1000" dirty="0" smtClean="0">
                          <a:effectLst/>
                          <a:latin typeface="Century Gothic"/>
                          <a:ea typeface="Times New Roman"/>
                          <a:cs typeface="Arial"/>
                        </a:rPr>
                        <a:t>Il est d’origine modeste , enfant illégitime d’un prêtre  et d’une fille de barbier-chirurgien</a:t>
                      </a:r>
                    </a:p>
                    <a:p>
                      <a:pPr marL="4763" indent="0" algn="just">
                        <a:spcAft>
                          <a:spcPts val="0"/>
                        </a:spcAft>
                      </a:pPr>
                      <a:r>
                        <a:rPr lang="fr-FR" sz="1000" dirty="0" smtClean="0">
                          <a:effectLst/>
                          <a:latin typeface="Century Gothic"/>
                          <a:ea typeface="Times New Roman"/>
                          <a:cs typeface="Arial"/>
                        </a:rPr>
                        <a:t>De santé fragile, Erasme meurt à Bâle (en Suisse) en 1536 probablement d’une crise de dysenterie.</a:t>
                      </a:r>
                      <a:endParaRPr lang="fr-FR" sz="1000" dirty="0">
                        <a:effectLst/>
                        <a:latin typeface="Century Gothic"/>
                        <a:ea typeface="Times New Roman"/>
                        <a:cs typeface="Arial"/>
                      </a:endParaRPr>
                    </a:p>
                  </a:txBody>
                  <a:tcPr marL="83556" marR="83556" marT="41778" marB="4177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DDCF"/>
                    </a:solidFill>
                  </a:tcPr>
                </a:tc>
              </a:tr>
              <a:tr h="569717">
                <a:tc>
                  <a:txBody>
                    <a:bodyPr/>
                    <a:lstStyle/>
                    <a:p>
                      <a:pPr marL="4763" indent="0" algn="ctr">
                        <a:spcAft>
                          <a:spcPts val="0"/>
                        </a:spcAft>
                      </a:pPr>
                      <a:r>
                        <a:rPr lang="fr-FR" sz="1000" kern="1200" dirty="0">
                          <a:solidFill>
                            <a:srgbClr val="000000"/>
                          </a:solidFill>
                          <a:effectLst/>
                          <a:latin typeface="Century Gothic"/>
                          <a:ea typeface="Times New Roman"/>
                          <a:cs typeface="Arial"/>
                        </a:rPr>
                        <a:t>Les principaux lieux où il </a:t>
                      </a:r>
                      <a:endParaRPr lang="fr-FR" sz="1000" dirty="0">
                        <a:effectLst/>
                        <a:latin typeface="Verdana"/>
                        <a:ea typeface="Calibri"/>
                        <a:cs typeface="Times New Roman"/>
                      </a:endParaRPr>
                    </a:p>
                    <a:p>
                      <a:pPr marL="4763" indent="0" algn="ctr">
                        <a:spcAft>
                          <a:spcPts val="0"/>
                        </a:spcAft>
                      </a:pPr>
                      <a:r>
                        <a:rPr lang="fr-FR" sz="1000" kern="1200" dirty="0">
                          <a:solidFill>
                            <a:srgbClr val="000000"/>
                          </a:solidFill>
                          <a:effectLst/>
                          <a:latin typeface="Century Gothic"/>
                          <a:ea typeface="Times New Roman"/>
                          <a:cs typeface="Arial"/>
                        </a:rPr>
                        <a:t>a vécu ?</a:t>
                      </a:r>
                      <a:endParaRPr lang="fr-FR" sz="1000" dirty="0">
                        <a:effectLst/>
                        <a:latin typeface="Verdana"/>
                        <a:ea typeface="Calibri"/>
                        <a:cs typeface="Times New Roman"/>
                      </a:endParaRPr>
                    </a:p>
                  </a:txBody>
                  <a:tcPr marL="83556" marR="83556" marT="41778" marB="4177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marL="4763" indent="0" algn="just">
                        <a:spcAft>
                          <a:spcPts val="0"/>
                        </a:spcAft>
                      </a:pPr>
                      <a:r>
                        <a:rPr lang="fr-FR" sz="1000" dirty="0" smtClean="0">
                          <a:effectLst/>
                          <a:latin typeface="Century Gothic"/>
                          <a:ea typeface="Times New Roman"/>
                          <a:cs typeface="Arial"/>
                        </a:rPr>
                        <a:t>Erasme a beaucoup voyagé. Sa renommée européenne l’a conduit à rencontrer</a:t>
                      </a:r>
                      <a:r>
                        <a:rPr lang="fr-FR" sz="1000" baseline="0" dirty="0" smtClean="0">
                          <a:effectLst/>
                          <a:latin typeface="Century Gothic"/>
                          <a:ea typeface="Times New Roman"/>
                          <a:cs typeface="Arial"/>
                        </a:rPr>
                        <a:t> de nombreux érudits (ex : Thomas Moore) </a:t>
                      </a:r>
                      <a:r>
                        <a:rPr lang="fr-FR" sz="1000" dirty="0" smtClean="0">
                          <a:effectLst/>
                          <a:latin typeface="Century Gothic"/>
                          <a:ea typeface="Times New Roman"/>
                          <a:cs typeface="Arial"/>
                        </a:rPr>
                        <a:t>voyager dans toute l’Europe : Angleterre, France, Italie,  Suisse, Saint Empire</a:t>
                      </a:r>
                      <a:r>
                        <a:rPr lang="fr-FR" sz="1000" baseline="0" dirty="0" smtClean="0">
                          <a:effectLst/>
                          <a:latin typeface="Century Gothic"/>
                          <a:ea typeface="Times New Roman"/>
                          <a:cs typeface="Arial"/>
                        </a:rPr>
                        <a:t> (Allemagne)…</a:t>
                      </a:r>
                      <a:r>
                        <a:rPr lang="fr-FR" sz="1000" dirty="0" smtClean="0">
                          <a:effectLst/>
                          <a:latin typeface="Century Gothic"/>
                          <a:ea typeface="Times New Roman"/>
                          <a:cs typeface="Arial"/>
                        </a:rPr>
                        <a:t> </a:t>
                      </a:r>
                      <a:endParaRPr lang="fr-FR" sz="1000" dirty="0">
                        <a:effectLst/>
                        <a:latin typeface="Century Gothic"/>
                        <a:ea typeface="Times New Roman"/>
                        <a:cs typeface="Arial"/>
                      </a:endParaRPr>
                    </a:p>
                  </a:txBody>
                  <a:tcPr marL="83556" marR="83556" marT="41778" marB="4177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r>
              <a:tr h="1804639">
                <a:tc>
                  <a:txBody>
                    <a:bodyPr/>
                    <a:lstStyle/>
                    <a:p>
                      <a:pPr marL="3175" indent="-3175" algn="l">
                        <a:spcAft>
                          <a:spcPts val="0"/>
                        </a:spcAft>
                        <a:tabLst>
                          <a:tab pos="0" algn="l"/>
                        </a:tabLst>
                      </a:pPr>
                      <a:r>
                        <a:rPr lang="fr-FR" sz="1000" kern="1200" dirty="0">
                          <a:solidFill>
                            <a:srgbClr val="000000"/>
                          </a:solidFill>
                          <a:effectLst/>
                          <a:latin typeface="Century Gothic" pitchFamily="34" charset="0"/>
                          <a:ea typeface="Times New Roman"/>
                          <a:cs typeface="Arial"/>
                        </a:rPr>
                        <a:t>Fonction et rôle du personnage: l’activité intellectuelle d’Erasme:</a:t>
                      </a:r>
                      <a:endParaRPr lang="fr-FR" sz="1000" dirty="0">
                        <a:effectLst/>
                        <a:latin typeface="Century Gothic" pitchFamily="34" charset="0"/>
                        <a:ea typeface="Calibri"/>
                        <a:cs typeface="Times New Roman"/>
                      </a:endParaRPr>
                    </a:p>
                    <a:p>
                      <a:pPr marL="0" lvl="0" indent="0" algn="l">
                        <a:buFont typeface="Arial"/>
                        <a:buNone/>
                        <a:tabLst>
                          <a:tab pos="0" algn="l"/>
                        </a:tabLst>
                      </a:pPr>
                      <a:r>
                        <a:rPr lang="fr-FR" sz="1000" kern="1200" dirty="0">
                          <a:solidFill>
                            <a:srgbClr val="000000"/>
                          </a:solidFill>
                          <a:effectLst/>
                          <a:latin typeface="Century Gothic" pitchFamily="34" charset="0"/>
                          <a:ea typeface="Times New Roman"/>
                          <a:cs typeface="Arial"/>
                        </a:rPr>
                        <a:t>Ses principaux ouvrages (leurs intérêts)</a:t>
                      </a:r>
                      <a:endParaRPr lang="fr-FR" sz="1000" dirty="0">
                        <a:effectLst/>
                        <a:latin typeface="Century Gothic" pitchFamily="34" charset="0"/>
                        <a:cs typeface="Times New Roman"/>
                      </a:endParaRPr>
                    </a:p>
                    <a:p>
                      <a:pPr marL="0" lvl="0" indent="0" algn="l">
                        <a:buFont typeface="Arial"/>
                        <a:buNone/>
                        <a:tabLst>
                          <a:tab pos="0" algn="l"/>
                        </a:tabLst>
                      </a:pPr>
                      <a:r>
                        <a:rPr lang="fr-FR" sz="1000" kern="1200" dirty="0">
                          <a:solidFill>
                            <a:srgbClr val="000000"/>
                          </a:solidFill>
                          <a:effectLst/>
                          <a:latin typeface="Century Gothic" pitchFamily="34" charset="0"/>
                          <a:ea typeface="Times New Roman"/>
                          <a:cs typeface="Arial"/>
                        </a:rPr>
                        <a:t>Les prises de position d’Erasme dans les débats </a:t>
                      </a:r>
                      <a:r>
                        <a:rPr lang="fr-FR" sz="1000" kern="1200" dirty="0" smtClean="0">
                          <a:solidFill>
                            <a:srgbClr val="000000"/>
                          </a:solidFill>
                          <a:effectLst/>
                          <a:latin typeface="Century Gothic" pitchFamily="34" charset="0"/>
                          <a:ea typeface="Times New Roman"/>
                          <a:cs typeface="Arial"/>
                        </a:rPr>
                        <a:t>religieux</a:t>
                      </a:r>
                      <a:endParaRPr lang="fr-FR" sz="1000" dirty="0">
                        <a:effectLst/>
                        <a:latin typeface="Century Gothic" pitchFamily="34" charset="0"/>
                        <a:cs typeface="Times New Roman"/>
                      </a:endParaRPr>
                    </a:p>
                    <a:p>
                      <a:pPr marL="0" lvl="0" indent="0" algn="l">
                        <a:buFont typeface="Arial"/>
                        <a:buNone/>
                        <a:tabLst>
                          <a:tab pos="0" algn="l"/>
                        </a:tabLst>
                      </a:pPr>
                      <a:r>
                        <a:rPr lang="fr-FR" sz="1000" kern="1200" dirty="0">
                          <a:solidFill>
                            <a:srgbClr val="000000"/>
                          </a:solidFill>
                          <a:effectLst/>
                          <a:latin typeface="Century Gothic" pitchFamily="34" charset="0"/>
                          <a:ea typeface="Times New Roman"/>
                          <a:cs typeface="Arial"/>
                        </a:rPr>
                        <a:t>Son action de conseiller des </a:t>
                      </a:r>
                      <a:r>
                        <a:rPr lang="fr-FR" sz="1000" kern="1200" dirty="0" smtClean="0">
                          <a:solidFill>
                            <a:srgbClr val="000000"/>
                          </a:solidFill>
                          <a:effectLst/>
                          <a:latin typeface="Century Gothic" pitchFamily="34" charset="0"/>
                          <a:ea typeface="Times New Roman"/>
                          <a:cs typeface="Arial"/>
                        </a:rPr>
                        <a:t>princes</a:t>
                      </a:r>
                      <a:endParaRPr lang="fr-FR" sz="1000" dirty="0">
                        <a:effectLst/>
                        <a:latin typeface="Century Gothic" pitchFamily="34" charset="0"/>
                        <a:cs typeface="Times New Roman"/>
                      </a:endParaRPr>
                    </a:p>
                  </a:txBody>
                  <a:tcPr marL="83556" marR="83556" marT="41778" marB="4177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DDCF"/>
                    </a:solidFill>
                  </a:tcPr>
                </a:tc>
                <a:tc>
                  <a:txBody>
                    <a:bodyPr/>
                    <a:lstStyle/>
                    <a:p>
                      <a:pPr marL="4763" indent="0" algn="just">
                        <a:spcAft>
                          <a:spcPts val="0"/>
                        </a:spcAft>
                      </a:pPr>
                      <a:r>
                        <a:rPr lang="fr-FR" sz="1000" dirty="0" smtClean="0">
                          <a:effectLst/>
                          <a:latin typeface="Century Gothic" pitchFamily="34" charset="0"/>
                          <a:ea typeface="Calibri"/>
                          <a:cs typeface="Times New Roman"/>
                        </a:rPr>
                        <a:t>Prêtre de formation, Erasme est</a:t>
                      </a:r>
                      <a:r>
                        <a:rPr lang="fr-FR" sz="1000" baseline="0" dirty="0" smtClean="0">
                          <a:effectLst/>
                          <a:latin typeface="Century Gothic" pitchFamily="34" charset="0"/>
                          <a:ea typeface="Calibri"/>
                          <a:cs typeface="Times New Roman"/>
                        </a:rPr>
                        <a:t> un théologien, philosophe, écrivain et l’humaniste le plus influent de son époque. Il est également nommé conseiller du Prince Charles (futur Charles Quint) en 1516. Membre actif de la « République des lettres », il communique avec ses homologues dans toute l’Europe. Prolixe, il écrit en moyenne 40 lettres par jour (seules 3000 nous sont parvenues). </a:t>
                      </a:r>
                    </a:p>
                    <a:p>
                      <a:pPr marL="4763" indent="0" algn="just">
                        <a:spcAft>
                          <a:spcPts val="0"/>
                        </a:spcAft>
                      </a:pPr>
                      <a:r>
                        <a:rPr lang="fr-FR" sz="1000" baseline="0" dirty="0" smtClean="0">
                          <a:effectLst/>
                          <a:latin typeface="Century Gothic" pitchFamily="34" charset="0"/>
                          <a:ea typeface="Calibri"/>
                          <a:cs typeface="Times New Roman"/>
                        </a:rPr>
                        <a:t>Parmi ses ouvrages les plus célèbres, nous pouvons citer : </a:t>
                      </a:r>
                    </a:p>
                    <a:p>
                      <a:pPr marL="176213" indent="-171450" algn="just">
                        <a:spcAft>
                          <a:spcPts val="0"/>
                        </a:spcAft>
                        <a:buFontTx/>
                        <a:buChar char="-"/>
                      </a:pPr>
                      <a:r>
                        <a:rPr lang="fr-FR" sz="1000" baseline="0" dirty="0" smtClean="0">
                          <a:effectLst/>
                          <a:latin typeface="Century Gothic" pitchFamily="34" charset="0"/>
                          <a:ea typeface="Calibri"/>
                          <a:cs typeface="Times New Roman"/>
                        </a:rPr>
                        <a:t>l’Eloge de la folie, œuvre satirique dans laquelle il critique ouvertement les diverses professions et catégories sociales de son époque, notamment les théologiens, les maîtres, les moines et le haut clergé, mais aussi les courtisans aux mœurs légères. </a:t>
                      </a:r>
                    </a:p>
                    <a:p>
                      <a:pPr marL="176213" indent="-171450" algn="just">
                        <a:spcAft>
                          <a:spcPts val="0"/>
                        </a:spcAft>
                        <a:buFontTx/>
                        <a:buChar char="-"/>
                      </a:pPr>
                      <a:r>
                        <a:rPr lang="fr-FR" sz="1000" baseline="0" dirty="0" smtClean="0">
                          <a:effectLst/>
                          <a:latin typeface="Century Gothic" pitchFamily="34" charset="0"/>
                          <a:ea typeface="Calibri"/>
                          <a:cs typeface="Times New Roman"/>
                        </a:rPr>
                        <a:t>Traduction en grec et en latin du Nouveau Testament : particulièrement instruit, Erasme maîtrise le latin et le grec ancien. La Vulgate(traduction  latine de la Bible) utilisé en Europe à l’époque était, selon lui,  imparfaite. C’est pourquoi, il décide de retraduire en grec et en latin le nouveau testament. De nombreux imprimeurs utiliseront ses versions pour traduire le texte en langue vernaculaire. Erasme est convaincu que l’Eglise catholique doit être réformée : il défend une conception évangélique de la religion et critique l'attitude du clergé et des papes, dont les comportements lui semblaient en opposition avec les évangiles. Pour autant, il ne se ralliera pas à Luther même s’il partage certaines idées avec lui (traduction de la Bible, indulgences…)</a:t>
                      </a:r>
                    </a:p>
                    <a:p>
                      <a:pPr marL="176213" indent="-171450" algn="just">
                        <a:spcAft>
                          <a:spcPts val="0"/>
                        </a:spcAft>
                        <a:buFontTx/>
                        <a:buChar char="-"/>
                      </a:pPr>
                      <a:r>
                        <a:rPr lang="fr-FR" sz="1000" baseline="0" dirty="0" smtClean="0">
                          <a:effectLst/>
                          <a:latin typeface="Century Gothic" pitchFamily="34" charset="0"/>
                          <a:ea typeface="Calibri"/>
                          <a:cs typeface="Times New Roman"/>
                        </a:rPr>
                        <a:t>L’éducation du Prince chrétien : ce traité politique est réalisé pour Charles Quint. Selon Erasme, le prince doit gouverner dans l'intérêt de tous et s'affranchir des désastreuses idéologies de conquête et d'honneur qui n'ont apporté que la ruine chez les peuples d'Europe. La guerre doit être évitée par tous les moyens possibles, et le prince doit consacrer toute son énergie aux « arts de la paix ». </a:t>
                      </a:r>
                      <a:endParaRPr lang="fr-FR" sz="1000" dirty="0" smtClean="0">
                        <a:effectLst/>
                        <a:latin typeface="Century Gothic" pitchFamily="34" charset="0"/>
                        <a:ea typeface="Calibri"/>
                        <a:cs typeface="Times New Roman"/>
                      </a:endParaRPr>
                    </a:p>
                  </a:txBody>
                  <a:tcPr marL="83556" marR="83556" marT="41778" marB="4177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DDCF"/>
                    </a:solidFill>
                  </a:tcPr>
                </a:tc>
              </a:tr>
              <a:tr h="714931">
                <a:tc>
                  <a:txBody>
                    <a:bodyPr/>
                    <a:lstStyle/>
                    <a:p>
                      <a:pPr marL="4763" indent="0" algn="ctr">
                        <a:spcAft>
                          <a:spcPts val="0"/>
                        </a:spcAft>
                      </a:pPr>
                      <a:r>
                        <a:rPr lang="fr-FR" sz="1000" kern="1200" dirty="0">
                          <a:solidFill>
                            <a:srgbClr val="000000"/>
                          </a:solidFill>
                          <a:effectLst/>
                          <a:latin typeface="Century Gothic"/>
                          <a:ea typeface="Times New Roman"/>
                          <a:cs typeface="Arial"/>
                        </a:rPr>
                        <a:t>Conclusion : Quel rôle a-t-il joué à son époque ? Aux siècles suivants ?</a:t>
                      </a:r>
                      <a:endParaRPr lang="fr-FR" sz="1000" dirty="0">
                        <a:effectLst/>
                        <a:latin typeface="Verdana"/>
                        <a:ea typeface="Calibri"/>
                        <a:cs typeface="Times New Roman"/>
                      </a:endParaRPr>
                    </a:p>
                    <a:p>
                      <a:pPr marL="96838" indent="0" algn="ctr">
                        <a:spcAft>
                          <a:spcPts val="0"/>
                        </a:spcAft>
                      </a:pPr>
                      <a:r>
                        <a:rPr lang="fr-FR" sz="1000" kern="1200" dirty="0">
                          <a:solidFill>
                            <a:srgbClr val="000000"/>
                          </a:solidFill>
                          <a:effectLst/>
                          <a:latin typeface="Century Gothic"/>
                          <a:ea typeface="Times New Roman"/>
                          <a:cs typeface="Arial"/>
                        </a:rPr>
                        <a:t>Quelle image laisse-t-il dans l’histoire ? </a:t>
                      </a:r>
                      <a:endParaRPr lang="fr-FR" sz="1000" dirty="0">
                        <a:effectLst/>
                        <a:latin typeface="Verdana"/>
                        <a:ea typeface="Calibri"/>
                        <a:cs typeface="Times New Roman"/>
                      </a:endParaRPr>
                    </a:p>
                  </a:txBody>
                  <a:tcPr marL="83556" marR="83556" marT="41778" marB="4177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c>
                  <a:txBody>
                    <a:bodyPr/>
                    <a:lstStyle/>
                    <a:p>
                      <a:pPr marL="4763" indent="0" algn="just">
                        <a:spcAft>
                          <a:spcPts val="0"/>
                        </a:spcAft>
                      </a:pPr>
                      <a:r>
                        <a:rPr lang="fr-FR" sz="1000" dirty="0" smtClean="0">
                          <a:effectLst/>
                          <a:latin typeface="Century Gothic" pitchFamily="34" charset="0"/>
                          <a:ea typeface="Calibri"/>
                          <a:cs typeface="Times New Roman"/>
                        </a:rPr>
                        <a:t>Très connu à</a:t>
                      </a:r>
                      <a:r>
                        <a:rPr lang="fr-FR" sz="1000" baseline="0" dirty="0" smtClean="0">
                          <a:effectLst/>
                          <a:latin typeface="Century Gothic" pitchFamily="34" charset="0"/>
                          <a:ea typeface="Calibri"/>
                          <a:cs typeface="Times New Roman"/>
                        </a:rPr>
                        <a:t> son époque, Erasme est aujourd’hui </a:t>
                      </a:r>
                      <a:r>
                        <a:rPr lang="fr-FR" sz="1000" dirty="0" smtClean="0">
                          <a:effectLst/>
                          <a:latin typeface="Century Gothic" pitchFamily="34" charset="0"/>
                          <a:ea typeface="Calibri"/>
                          <a:cs typeface="Times New Roman"/>
                        </a:rPr>
                        <a:t>considéré comme l’une des figures majeures de la culture européenne. Chrétien engagé, c’est également</a:t>
                      </a:r>
                      <a:r>
                        <a:rPr lang="fr-FR" sz="1000" baseline="0" dirty="0" smtClean="0">
                          <a:effectLst/>
                          <a:latin typeface="Century Gothic" pitchFamily="34" charset="0"/>
                          <a:ea typeface="Calibri"/>
                          <a:cs typeface="Times New Roman"/>
                        </a:rPr>
                        <a:t> un écrivain humaniste. Sa tolérance, son souci constant d’éduquer, son encyclopédisme, son amour de l’Homme, son pacifisme sont autant de qualités qui ont fait que sa pensée a traversé les siècles.  </a:t>
                      </a:r>
                      <a:endParaRPr lang="fr-FR" sz="1000" dirty="0" smtClean="0">
                        <a:effectLst/>
                        <a:latin typeface="Century Gothic" pitchFamily="34" charset="0"/>
                        <a:ea typeface="Calibri"/>
                        <a:cs typeface="Times New Roman"/>
                      </a:endParaRPr>
                    </a:p>
                    <a:p>
                      <a:pPr marL="4763" indent="0" algn="just">
                        <a:spcAft>
                          <a:spcPts val="0"/>
                        </a:spcAft>
                      </a:pPr>
                      <a:r>
                        <a:rPr lang="fr-FR" sz="1000" dirty="0" smtClean="0">
                          <a:effectLst/>
                          <a:latin typeface="Century Gothic" pitchFamily="34" charset="0"/>
                          <a:ea typeface="Calibri"/>
                          <a:cs typeface="Times New Roman"/>
                        </a:rPr>
                        <a:t>« Père</a:t>
                      </a:r>
                      <a:r>
                        <a:rPr lang="fr-FR" sz="1000" baseline="0" dirty="0" smtClean="0">
                          <a:effectLst/>
                          <a:latin typeface="Century Gothic" pitchFamily="34" charset="0"/>
                          <a:ea typeface="Calibri"/>
                          <a:cs typeface="Times New Roman"/>
                        </a:rPr>
                        <a:t> de l’Humanisme, « Prince des Humanistes, « Précepteur de l’Europe » sont autant de titres donnés à sa postérité. </a:t>
                      </a:r>
                      <a:endParaRPr lang="fr-FR" sz="1000" dirty="0">
                        <a:effectLst/>
                        <a:latin typeface="Century Gothic" pitchFamily="34" charset="0"/>
                        <a:ea typeface="Calibri"/>
                        <a:cs typeface="Times New Roman"/>
                      </a:endParaRPr>
                    </a:p>
                  </a:txBody>
                  <a:tcPr marL="83556" marR="83556" marT="41778" marB="4177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tr>
            </a:tbl>
          </a:graphicData>
        </a:graphic>
      </p:graphicFrame>
    </p:spTree>
    <p:extLst>
      <p:ext uri="{BB962C8B-B14F-4D97-AF65-F5344CB8AC3E}">
        <p14:creationId xmlns:p14="http://schemas.microsoft.com/office/powerpoint/2010/main" val="395552182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up)">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257011" y="309231"/>
            <a:ext cx="2886989" cy="764306"/>
          </a:xfrm>
          <a:prstGeom prst="rect">
            <a:avLst/>
          </a:prstGeom>
          <a:solidFill>
            <a:schemeClr val="bg2">
              <a:lumMod val="10000"/>
              <a:alpha val="7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82945" tIns="41473" rIns="82945" bIns="41473" rtlCol="0" anchor="ctr"/>
          <a:lstStyle/>
          <a:p>
            <a:pPr algn="ctr"/>
            <a:endParaRPr lang="fr-FR"/>
          </a:p>
        </p:txBody>
      </p:sp>
      <p:sp>
        <p:nvSpPr>
          <p:cNvPr id="3" name="Rectangle 2"/>
          <p:cNvSpPr/>
          <p:nvPr/>
        </p:nvSpPr>
        <p:spPr>
          <a:xfrm>
            <a:off x="6257012" y="480229"/>
            <a:ext cx="2886989" cy="422310"/>
          </a:xfrm>
          <a:prstGeom prst="rect">
            <a:avLst/>
          </a:prstGeom>
        </p:spPr>
        <p:txBody>
          <a:bodyPr wrap="square" lIns="82945" tIns="41473" rIns="82945" bIns="41473">
            <a:spAutoFit/>
          </a:bodyPr>
          <a:lstStyle/>
          <a:p>
            <a:pPr algn="ctr"/>
            <a:r>
              <a:rPr lang="fr-FR" sz="2200" b="1" cap="small" dirty="0" smtClean="0">
                <a:ln w="13500">
                  <a:solidFill>
                    <a:schemeClr val="accent1">
                      <a:shade val="2500"/>
                      <a:alpha val="6500"/>
                    </a:schemeClr>
                  </a:solidFill>
                  <a:prstDash val="solid"/>
                </a:ln>
                <a:solidFill>
                  <a:schemeClr val="bg1">
                    <a:alpha val="95000"/>
                  </a:schemeClr>
                </a:solidFill>
                <a:effectLst>
                  <a:outerShdw blurRad="38100" dist="38100" dir="2700000" algn="tl">
                    <a:srgbClr val="000000">
                      <a:alpha val="43137"/>
                    </a:srgbClr>
                  </a:outerShdw>
                </a:effectLst>
                <a:latin typeface="Papyrus" pitchFamily="66" charset="0"/>
              </a:rPr>
              <a:t>Conclusion</a:t>
            </a:r>
            <a:endParaRPr lang="fr-FR" sz="2200" b="1" cap="small" dirty="0">
              <a:ln w="13500">
                <a:solidFill>
                  <a:schemeClr val="accent1">
                    <a:shade val="2500"/>
                    <a:alpha val="6500"/>
                  </a:schemeClr>
                </a:solidFill>
                <a:prstDash val="solid"/>
              </a:ln>
              <a:solidFill>
                <a:schemeClr val="bg1">
                  <a:alpha val="95000"/>
                </a:schemeClr>
              </a:solidFill>
              <a:effectLst>
                <a:outerShdw blurRad="38100" dist="38100" dir="2700000" algn="tl">
                  <a:srgbClr val="000000">
                    <a:alpha val="43137"/>
                  </a:srgbClr>
                </a:outerShdw>
              </a:effectLst>
              <a:latin typeface="Papyrus" pitchFamily="66" charset="0"/>
            </a:endParaRPr>
          </a:p>
        </p:txBody>
      </p:sp>
      <p:sp>
        <p:nvSpPr>
          <p:cNvPr id="4" name="Rectangle 3"/>
          <p:cNvSpPr/>
          <p:nvPr/>
        </p:nvSpPr>
        <p:spPr>
          <a:xfrm>
            <a:off x="359470" y="309231"/>
            <a:ext cx="5476289" cy="2246769"/>
          </a:xfrm>
          <a:prstGeom prst="rect">
            <a:avLst/>
          </a:prstGeom>
          <a:solidFill>
            <a:schemeClr val="lt1">
              <a:alpha val="46000"/>
            </a:schemeClr>
          </a:solidFill>
          <a:ln>
            <a:noFill/>
          </a:ln>
        </p:spPr>
        <p:style>
          <a:lnRef idx="2">
            <a:schemeClr val="accent6"/>
          </a:lnRef>
          <a:fillRef idx="1">
            <a:schemeClr val="lt1"/>
          </a:fillRef>
          <a:effectRef idx="0">
            <a:schemeClr val="accent6"/>
          </a:effectRef>
          <a:fontRef idx="minor">
            <a:schemeClr val="dk1"/>
          </a:fontRef>
        </p:style>
        <p:txBody>
          <a:bodyPr wrap="square">
            <a:spAutoFit/>
          </a:bodyPr>
          <a:lstStyle/>
          <a:p>
            <a:pPr algn="just"/>
            <a:r>
              <a:rPr lang="fr-FR" sz="1400" dirty="0" smtClean="0">
                <a:solidFill>
                  <a:schemeClr val="tx1"/>
                </a:solidFill>
                <a:latin typeface="Century Gothic" pitchFamily="34" charset="0"/>
              </a:rPr>
              <a:t>Les XV</a:t>
            </a:r>
            <a:r>
              <a:rPr lang="fr-FR" sz="1400" baseline="30000" dirty="0" smtClean="0">
                <a:solidFill>
                  <a:schemeClr val="tx1"/>
                </a:solidFill>
                <a:latin typeface="Century Gothic" pitchFamily="34" charset="0"/>
              </a:rPr>
              <a:t>ème</a:t>
            </a:r>
            <a:r>
              <a:rPr lang="fr-FR" sz="1400" dirty="0" smtClean="0">
                <a:solidFill>
                  <a:schemeClr val="tx1"/>
                </a:solidFill>
                <a:latin typeface="Century Gothic" pitchFamily="34" charset="0"/>
              </a:rPr>
              <a:t> et XVI</a:t>
            </a:r>
            <a:r>
              <a:rPr lang="fr-FR" sz="1400" baseline="30000" dirty="0" smtClean="0">
                <a:solidFill>
                  <a:schemeClr val="tx1"/>
                </a:solidFill>
                <a:latin typeface="Century Gothic" pitchFamily="34" charset="0"/>
              </a:rPr>
              <a:t>ème</a:t>
            </a:r>
            <a:r>
              <a:rPr lang="fr-FR" sz="1400" dirty="0" smtClean="0">
                <a:solidFill>
                  <a:schemeClr val="tx1"/>
                </a:solidFill>
                <a:latin typeface="Century Gothic" pitchFamily="34" charset="0"/>
              </a:rPr>
              <a:t> siècles sont incontestablement une période de changements profonds et très rapides, une période de : </a:t>
            </a:r>
          </a:p>
          <a:p>
            <a:pPr marL="285750" indent="-285750" algn="just">
              <a:buFont typeface="Wingdings" pitchFamily="2" charset="2"/>
              <a:buChar char="ü"/>
            </a:pPr>
            <a:r>
              <a:rPr lang="fr-FR" sz="1400" dirty="0" smtClean="0">
                <a:solidFill>
                  <a:schemeClr val="tx1"/>
                </a:solidFill>
                <a:latin typeface="Century Gothic" pitchFamily="34" charset="0"/>
              </a:rPr>
              <a:t>bouillonnement intellectuel </a:t>
            </a:r>
          </a:p>
          <a:p>
            <a:pPr marL="285750" indent="-285750" algn="just">
              <a:buFont typeface="Wingdings" pitchFamily="2" charset="2"/>
              <a:buChar char="ü"/>
            </a:pPr>
            <a:r>
              <a:rPr lang="fr-FR" sz="1400" dirty="0" smtClean="0">
                <a:solidFill>
                  <a:schemeClr val="tx1"/>
                </a:solidFill>
                <a:latin typeface="Century Gothic" pitchFamily="34" charset="0"/>
              </a:rPr>
              <a:t>de renouveau artistique </a:t>
            </a:r>
          </a:p>
          <a:p>
            <a:pPr marL="285750" indent="-285750" algn="just">
              <a:buFont typeface="Wingdings" pitchFamily="2" charset="2"/>
              <a:buChar char="ü"/>
            </a:pPr>
            <a:r>
              <a:rPr lang="fr-FR" sz="1400" dirty="0" smtClean="0">
                <a:solidFill>
                  <a:schemeClr val="tx1"/>
                </a:solidFill>
                <a:latin typeface="Century Gothic" pitchFamily="34" charset="0"/>
              </a:rPr>
              <a:t>de questionnement religieux. </a:t>
            </a:r>
          </a:p>
          <a:p>
            <a:pPr algn="just"/>
            <a:r>
              <a:rPr lang="fr-FR" sz="1400" dirty="0" smtClean="0">
                <a:solidFill>
                  <a:schemeClr val="tx1"/>
                </a:solidFill>
                <a:latin typeface="Century Gothic" pitchFamily="34" charset="0"/>
              </a:rPr>
              <a:t>C’est en même temps, un siècle d’une violence extrême où l’on brûle les sorcières, où l’on multiplie les guerres faites au nom de la religion, où l’on établit la traite dans le Nouveau Monde...</a:t>
            </a:r>
            <a:endParaRPr lang="fr-FR" sz="1400" dirty="0">
              <a:solidFill>
                <a:schemeClr val="tx1"/>
              </a:solidFill>
              <a:latin typeface="Century Gothic" pitchFamily="34" charset="0"/>
            </a:endParaRPr>
          </a:p>
        </p:txBody>
      </p:sp>
      <p:pic>
        <p:nvPicPr>
          <p:cNvPr id="6" name="Picture 28" descr="http://bp3.blogger.com/_OSXAqUzQCEM/SJMIeNcmh4I/AAAAAAAADQc/WxKSM1cdKw8/s400/Michelangelo_portrait.jpg"/>
          <p:cNvPicPr preferRelativeResize="0">
            <a:picLocks noChangeArrowheads="1"/>
          </p:cNvPicPr>
          <p:nvPr/>
        </p:nvPicPr>
        <p:blipFill>
          <a:blip r:embed="rId2" cstate="email">
            <a:lum bright="10000" contrast="-13000"/>
            <a:extLst>
              <a:ext uri="{28A0092B-C50C-407E-A947-70E740481C1C}">
                <a14:useLocalDpi xmlns:a14="http://schemas.microsoft.com/office/drawing/2010/main"/>
              </a:ext>
            </a:extLst>
          </a:blip>
          <a:srcRect/>
          <a:stretch>
            <a:fillRect/>
          </a:stretch>
        </p:blipFill>
        <p:spPr bwMode="auto">
          <a:xfrm rot="992447">
            <a:off x="2474591" y="2873769"/>
            <a:ext cx="2016000" cy="2160000"/>
          </a:xfrm>
          <a:prstGeom prst="rect">
            <a:avLst/>
          </a:prstGeom>
          <a:noFill/>
          <a:ln>
            <a:solidFill>
              <a:schemeClr val="bg1"/>
            </a:solidFill>
          </a:ln>
        </p:spPr>
      </p:pic>
      <p:pic>
        <p:nvPicPr>
          <p:cNvPr id="5" name="Picture 36" descr="http://www.agoravox.fr/local/cache-vignettes/L400xH512/erasmejpg-97978a-424ca.jpg"/>
          <p:cNvPicPr preferRelativeResize="0">
            <a:picLocks noChangeArrowheads="1"/>
          </p:cNvPicPr>
          <p:nvPr/>
        </p:nvPicPr>
        <p:blipFill>
          <a:blip r:embed="rId3" cstate="email">
            <a:lum bright="10000"/>
            <a:extLst>
              <a:ext uri="{28A0092B-C50C-407E-A947-70E740481C1C}">
                <a14:useLocalDpi xmlns:a14="http://schemas.microsoft.com/office/drawing/2010/main"/>
              </a:ext>
            </a:extLst>
          </a:blip>
          <a:srcRect/>
          <a:stretch>
            <a:fillRect/>
          </a:stretch>
        </p:blipFill>
        <p:spPr bwMode="auto">
          <a:xfrm rot="21155503">
            <a:off x="392591" y="2717804"/>
            <a:ext cx="2196000" cy="2412000"/>
          </a:xfrm>
          <a:prstGeom prst="rect">
            <a:avLst/>
          </a:prstGeom>
          <a:noFill/>
          <a:ln>
            <a:solidFill>
              <a:schemeClr val="bg1"/>
            </a:solidFill>
          </a:ln>
        </p:spPr>
      </p:pic>
      <p:pic>
        <p:nvPicPr>
          <p:cNvPr id="7" name="Picture 43" descr="File:Luther46c.jpg"/>
          <p:cNvPicPr preferRelativeResize="0">
            <a:picLocks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rot="21141748">
            <a:off x="1680213" y="4731328"/>
            <a:ext cx="1800000" cy="2016000"/>
          </a:xfrm>
          <a:prstGeom prst="rect">
            <a:avLst/>
          </a:prstGeom>
          <a:noFill/>
          <a:ln>
            <a:solidFill>
              <a:schemeClr val="bg1"/>
            </a:solidFill>
          </a:ln>
        </p:spPr>
      </p:pic>
      <p:pic>
        <p:nvPicPr>
          <p:cNvPr id="2050" name="Picture 2" descr="https://upload.wikimedia.org/wikipedia/commons/9/9c/Wickiana1.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839287" y="3034151"/>
            <a:ext cx="3791277" cy="3173008"/>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9" name="Rectangle 8"/>
          <p:cNvSpPr/>
          <p:nvPr/>
        </p:nvSpPr>
        <p:spPr>
          <a:xfrm>
            <a:off x="839287" y="6190438"/>
            <a:ext cx="3791276" cy="338554"/>
          </a:xfrm>
          <a:prstGeom prst="rect">
            <a:avLst/>
          </a:prstGeom>
        </p:spPr>
        <p:txBody>
          <a:bodyPr wrap="square">
            <a:spAutoFit/>
          </a:bodyPr>
          <a:lstStyle/>
          <a:p>
            <a:r>
              <a:rPr lang="fr-FR" sz="800" dirty="0">
                <a:latin typeface="Century Gothic" pitchFamily="34" charset="0"/>
              </a:rPr>
              <a:t>La persécution des sorcières, représentation de Verena </a:t>
            </a:r>
            <a:r>
              <a:rPr lang="fr-FR" sz="800" dirty="0" err="1">
                <a:latin typeface="Century Gothic" pitchFamily="34" charset="0"/>
              </a:rPr>
              <a:t>Trost</a:t>
            </a:r>
            <a:r>
              <a:rPr lang="fr-FR" sz="800" dirty="0">
                <a:latin typeface="Century Gothic" pitchFamily="34" charset="0"/>
              </a:rPr>
              <a:t>, Barbara Meyer et Anna Lang (1574).</a:t>
            </a:r>
          </a:p>
        </p:txBody>
      </p:sp>
      <p:pic>
        <p:nvPicPr>
          <p:cNvPr id="2054" name="Picture 6" descr="Résultat de recherche d'images pour &quot;esclave plantation&quot;"/>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696513" y="2319937"/>
            <a:ext cx="4203697" cy="2794075"/>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573927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1000"/>
                            </p:stCondLst>
                            <p:childTnLst>
                              <p:par>
                                <p:cTn id="12" presetID="41" presetClass="entr" presetSubtype="0" fill="hold" grpId="0" nodeType="afterEffect">
                                  <p:stCondLst>
                                    <p:cond delay="0"/>
                                  </p:stCondLst>
                                  <p:iterate type="lt">
                                    <p:tmPct val="10000"/>
                                  </p:iterate>
                                  <p:childTnLst>
                                    <p:set>
                                      <p:cBhvr>
                                        <p:cTn id="13" dur="1" fill="hold">
                                          <p:stCondLst>
                                            <p:cond delay="0"/>
                                          </p:stCondLst>
                                        </p:cTn>
                                        <p:tgtEl>
                                          <p:spTgt spid="3"/>
                                        </p:tgtEl>
                                        <p:attrNameLst>
                                          <p:attrName>style.visibility</p:attrName>
                                        </p:attrNameLst>
                                      </p:cBhvr>
                                      <p:to>
                                        <p:strVal val="visible"/>
                                      </p:to>
                                    </p:set>
                                    <p:anim calcmode="lin" valueType="num">
                                      <p:cBhvr>
                                        <p:cTn id="14" dur="75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15" dur="750" fill="hold"/>
                                        <p:tgtEl>
                                          <p:spTgt spid="3"/>
                                        </p:tgtEl>
                                        <p:attrNameLst>
                                          <p:attrName>ppt_y</p:attrName>
                                        </p:attrNameLst>
                                      </p:cBhvr>
                                      <p:tavLst>
                                        <p:tav tm="0">
                                          <p:val>
                                            <p:strVal val="#ppt_y"/>
                                          </p:val>
                                        </p:tav>
                                        <p:tav tm="100000">
                                          <p:val>
                                            <p:strVal val="#ppt_y"/>
                                          </p:val>
                                        </p:tav>
                                      </p:tavLst>
                                    </p:anim>
                                    <p:anim calcmode="lin" valueType="num">
                                      <p:cBhvr>
                                        <p:cTn id="16" dur="75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17" dur="75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18" dur="750" tmFilter="0,0; .5, 1; 1, 1"/>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4">
                                            <p:bg/>
                                          </p:spTgt>
                                        </p:tgtEl>
                                        <p:attrNameLst>
                                          <p:attrName>style.visibility</p:attrName>
                                        </p:attrNameLst>
                                      </p:cBhvr>
                                      <p:to>
                                        <p:strVal val="visible"/>
                                      </p:to>
                                    </p:set>
                                    <p:animEffect transition="in" filter="wipe(left)">
                                      <p:cBhvr>
                                        <p:cTn id="23" dur="500"/>
                                        <p:tgtEl>
                                          <p:spTgt spid="4">
                                            <p:bg/>
                                          </p:spTgt>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4">
                                            <p:txEl>
                                              <p:pRg st="0" end="0"/>
                                            </p:txEl>
                                          </p:spTgt>
                                        </p:tgtEl>
                                        <p:attrNameLst>
                                          <p:attrName>style.visibility</p:attrName>
                                        </p:attrNameLst>
                                      </p:cBhvr>
                                      <p:to>
                                        <p:strVal val="visible"/>
                                      </p:to>
                                    </p:set>
                                    <p:animEffect transition="in" filter="wipe(left)">
                                      <p:cBhvr>
                                        <p:cTn id="26" dur="500"/>
                                        <p:tgtEl>
                                          <p:spTgt spid="4">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5" presetClass="entr" presetSubtype="0" fill="hold" nodeType="click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p:cTn id="31" dur="1000" fill="hold"/>
                                        <p:tgtEl>
                                          <p:spTgt spid="5"/>
                                        </p:tgtEl>
                                        <p:attrNameLst>
                                          <p:attrName>ppt_w</p:attrName>
                                        </p:attrNameLst>
                                      </p:cBhvr>
                                      <p:tavLst>
                                        <p:tav tm="0">
                                          <p:val>
                                            <p:fltVal val="0"/>
                                          </p:val>
                                        </p:tav>
                                        <p:tav tm="100000">
                                          <p:val>
                                            <p:strVal val="#ppt_w"/>
                                          </p:val>
                                        </p:tav>
                                      </p:tavLst>
                                    </p:anim>
                                    <p:anim calcmode="lin" valueType="num">
                                      <p:cBhvr>
                                        <p:cTn id="32" dur="1000" fill="hold"/>
                                        <p:tgtEl>
                                          <p:spTgt spid="5"/>
                                        </p:tgtEl>
                                        <p:attrNameLst>
                                          <p:attrName>ppt_h</p:attrName>
                                        </p:attrNameLst>
                                      </p:cBhvr>
                                      <p:tavLst>
                                        <p:tav tm="0">
                                          <p:val>
                                            <p:fltVal val="0"/>
                                          </p:val>
                                        </p:tav>
                                        <p:tav tm="100000">
                                          <p:val>
                                            <p:strVal val="#ppt_h"/>
                                          </p:val>
                                        </p:tav>
                                      </p:tavLst>
                                    </p:anim>
                                    <p:anim calcmode="lin" valueType="num">
                                      <p:cBhvr>
                                        <p:cTn id="33" dur="1000" fill="hold"/>
                                        <p:tgtEl>
                                          <p:spTgt spid="5"/>
                                        </p:tgtEl>
                                        <p:attrNameLst>
                                          <p:attrName>ppt_x</p:attrName>
                                        </p:attrNameLst>
                                      </p:cBhvr>
                                      <p:tavLst>
                                        <p:tav tm="0" fmla="#ppt_x+(cos(-2*pi*(1-$))*-#ppt_x-sin(-2*pi*(1-$))*(1-#ppt_y))*(1-$)">
                                          <p:val>
                                            <p:fltVal val="0"/>
                                          </p:val>
                                        </p:tav>
                                        <p:tav tm="100000">
                                          <p:val>
                                            <p:fltVal val="1"/>
                                          </p:val>
                                        </p:tav>
                                      </p:tavLst>
                                    </p:anim>
                                    <p:anim calcmode="lin" valueType="num">
                                      <p:cBhvr>
                                        <p:cTn id="34" dur="1000" fill="hold"/>
                                        <p:tgtEl>
                                          <p:spTgt spid="5"/>
                                        </p:tgtEl>
                                        <p:attrNameLst>
                                          <p:attrName>ppt_y</p:attrName>
                                        </p:attrNameLst>
                                      </p:cBhvr>
                                      <p:tavLst>
                                        <p:tav tm="0" fmla="#ppt_y+(sin(-2*pi*(1-$))*-#ppt_x+cos(-2*pi*(1-$))*(1-#ppt_y))*(1-$)">
                                          <p:val>
                                            <p:fltVal val="0"/>
                                          </p:val>
                                        </p:tav>
                                        <p:tav tm="100000">
                                          <p:val>
                                            <p:fltVal val="1"/>
                                          </p:val>
                                        </p:tav>
                                      </p:tavLst>
                                    </p:anim>
                                  </p:childTnLst>
                                </p:cTn>
                              </p:par>
                            </p:childTnLst>
                          </p:cTn>
                        </p:par>
                        <p:par>
                          <p:cTn id="35" fill="hold">
                            <p:stCondLst>
                              <p:cond delay="1000"/>
                            </p:stCondLst>
                            <p:childTnLst>
                              <p:par>
                                <p:cTn id="36" presetID="22" presetClass="entr" presetSubtype="8" fill="hold" grpId="0" nodeType="afterEffect">
                                  <p:stCondLst>
                                    <p:cond delay="0"/>
                                  </p:stCondLst>
                                  <p:childTnLst>
                                    <p:set>
                                      <p:cBhvr>
                                        <p:cTn id="37" dur="1" fill="hold">
                                          <p:stCondLst>
                                            <p:cond delay="0"/>
                                          </p:stCondLst>
                                        </p:cTn>
                                        <p:tgtEl>
                                          <p:spTgt spid="4">
                                            <p:txEl>
                                              <p:pRg st="1" end="1"/>
                                            </p:txEl>
                                          </p:spTgt>
                                        </p:tgtEl>
                                        <p:attrNameLst>
                                          <p:attrName>style.visibility</p:attrName>
                                        </p:attrNameLst>
                                      </p:cBhvr>
                                      <p:to>
                                        <p:strVal val="visible"/>
                                      </p:to>
                                    </p:set>
                                    <p:animEffect transition="in" filter="wipe(left)">
                                      <p:cBhvr>
                                        <p:cTn id="38" dur="500"/>
                                        <p:tgtEl>
                                          <p:spTgt spid="4">
                                            <p:txEl>
                                              <p:pRg st="1" end="1"/>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31" presetClass="entr" presetSubtype="0" fill="hold" nodeType="click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1000"/>
                            </p:stCondLst>
                            <p:childTnLst>
                              <p:par>
                                <p:cTn id="48" presetID="22" presetClass="entr" presetSubtype="8" fill="hold" grpId="0" nodeType="afterEffect">
                                  <p:stCondLst>
                                    <p:cond delay="0"/>
                                  </p:stCondLst>
                                  <p:childTnLst>
                                    <p:set>
                                      <p:cBhvr>
                                        <p:cTn id="49" dur="1" fill="hold">
                                          <p:stCondLst>
                                            <p:cond delay="0"/>
                                          </p:stCondLst>
                                        </p:cTn>
                                        <p:tgtEl>
                                          <p:spTgt spid="4">
                                            <p:txEl>
                                              <p:pRg st="2" end="2"/>
                                            </p:txEl>
                                          </p:spTgt>
                                        </p:tgtEl>
                                        <p:attrNameLst>
                                          <p:attrName>style.visibility</p:attrName>
                                        </p:attrNameLst>
                                      </p:cBhvr>
                                      <p:to>
                                        <p:strVal val="visible"/>
                                      </p:to>
                                    </p:set>
                                    <p:animEffect transition="in" filter="wipe(left)">
                                      <p:cBhvr>
                                        <p:cTn id="50" dur="500"/>
                                        <p:tgtEl>
                                          <p:spTgt spid="4">
                                            <p:txEl>
                                              <p:pRg st="2" end="2"/>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5" presetClass="entr" presetSubtype="0" fill="hold" nodeType="clickEffect">
                                  <p:stCondLst>
                                    <p:cond delay="0"/>
                                  </p:stCondLst>
                                  <p:childTnLst>
                                    <p:set>
                                      <p:cBhvr>
                                        <p:cTn id="54" dur="1" fill="hold">
                                          <p:stCondLst>
                                            <p:cond delay="0"/>
                                          </p:stCondLst>
                                        </p:cTn>
                                        <p:tgtEl>
                                          <p:spTgt spid="7"/>
                                        </p:tgtEl>
                                        <p:attrNameLst>
                                          <p:attrName>style.visibility</p:attrName>
                                        </p:attrNameLst>
                                      </p:cBhvr>
                                      <p:to>
                                        <p:strVal val="visible"/>
                                      </p:to>
                                    </p:set>
                                    <p:anim calcmode="lin" valueType="num">
                                      <p:cBhvr>
                                        <p:cTn id="55" dur="1000" fill="hold"/>
                                        <p:tgtEl>
                                          <p:spTgt spid="7"/>
                                        </p:tgtEl>
                                        <p:attrNameLst>
                                          <p:attrName>ppt_w</p:attrName>
                                        </p:attrNameLst>
                                      </p:cBhvr>
                                      <p:tavLst>
                                        <p:tav tm="0">
                                          <p:val>
                                            <p:fltVal val="0"/>
                                          </p:val>
                                        </p:tav>
                                        <p:tav tm="100000">
                                          <p:val>
                                            <p:strVal val="#ppt_w"/>
                                          </p:val>
                                        </p:tav>
                                      </p:tavLst>
                                    </p:anim>
                                    <p:anim calcmode="lin" valueType="num">
                                      <p:cBhvr>
                                        <p:cTn id="56" dur="1000" fill="hold"/>
                                        <p:tgtEl>
                                          <p:spTgt spid="7"/>
                                        </p:tgtEl>
                                        <p:attrNameLst>
                                          <p:attrName>ppt_h</p:attrName>
                                        </p:attrNameLst>
                                      </p:cBhvr>
                                      <p:tavLst>
                                        <p:tav tm="0">
                                          <p:val>
                                            <p:fltVal val="0"/>
                                          </p:val>
                                        </p:tav>
                                        <p:tav tm="100000">
                                          <p:val>
                                            <p:strVal val="#ppt_h"/>
                                          </p:val>
                                        </p:tav>
                                      </p:tavLst>
                                    </p:anim>
                                    <p:anim calcmode="lin" valueType="num">
                                      <p:cBhvr>
                                        <p:cTn id="57"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58"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59" fill="hold">
                            <p:stCondLst>
                              <p:cond delay="1000"/>
                            </p:stCondLst>
                            <p:childTnLst>
                              <p:par>
                                <p:cTn id="60" presetID="22" presetClass="entr" presetSubtype="8" fill="hold" grpId="0" nodeType="afterEffect">
                                  <p:stCondLst>
                                    <p:cond delay="0"/>
                                  </p:stCondLst>
                                  <p:childTnLst>
                                    <p:set>
                                      <p:cBhvr>
                                        <p:cTn id="61" dur="1" fill="hold">
                                          <p:stCondLst>
                                            <p:cond delay="0"/>
                                          </p:stCondLst>
                                        </p:cTn>
                                        <p:tgtEl>
                                          <p:spTgt spid="4">
                                            <p:txEl>
                                              <p:pRg st="3" end="3"/>
                                            </p:txEl>
                                          </p:spTgt>
                                        </p:tgtEl>
                                        <p:attrNameLst>
                                          <p:attrName>style.visibility</p:attrName>
                                        </p:attrNameLst>
                                      </p:cBhvr>
                                      <p:to>
                                        <p:strVal val="visible"/>
                                      </p:to>
                                    </p:set>
                                    <p:animEffect transition="in" filter="wipe(left)">
                                      <p:cBhvr>
                                        <p:cTn id="62" dur="500"/>
                                        <p:tgtEl>
                                          <p:spTgt spid="4">
                                            <p:txEl>
                                              <p:pRg st="3" end="3"/>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xit" presetSubtype="0" fill="hold" nodeType="clickEffect">
                                  <p:stCondLst>
                                    <p:cond delay="0"/>
                                  </p:stCondLst>
                                  <p:childTnLst>
                                    <p:animEffect transition="out" filter="fade">
                                      <p:cBhvr>
                                        <p:cTn id="66" dur="500"/>
                                        <p:tgtEl>
                                          <p:spTgt spid="5"/>
                                        </p:tgtEl>
                                      </p:cBhvr>
                                    </p:animEffect>
                                    <p:set>
                                      <p:cBhvr>
                                        <p:cTn id="67" dur="1" fill="hold">
                                          <p:stCondLst>
                                            <p:cond delay="499"/>
                                          </p:stCondLst>
                                        </p:cTn>
                                        <p:tgtEl>
                                          <p:spTgt spid="5"/>
                                        </p:tgtEl>
                                        <p:attrNameLst>
                                          <p:attrName>style.visibility</p:attrName>
                                        </p:attrNameLst>
                                      </p:cBhvr>
                                      <p:to>
                                        <p:strVal val="hidden"/>
                                      </p:to>
                                    </p:set>
                                  </p:childTnLst>
                                </p:cTn>
                              </p:par>
                              <p:par>
                                <p:cTn id="68" presetID="10" presetClass="exit" presetSubtype="0" fill="hold" nodeType="withEffect">
                                  <p:stCondLst>
                                    <p:cond delay="0"/>
                                  </p:stCondLst>
                                  <p:childTnLst>
                                    <p:animEffect transition="out" filter="fade">
                                      <p:cBhvr>
                                        <p:cTn id="69" dur="500"/>
                                        <p:tgtEl>
                                          <p:spTgt spid="6"/>
                                        </p:tgtEl>
                                      </p:cBhvr>
                                    </p:animEffect>
                                    <p:set>
                                      <p:cBhvr>
                                        <p:cTn id="70" dur="1" fill="hold">
                                          <p:stCondLst>
                                            <p:cond delay="499"/>
                                          </p:stCondLst>
                                        </p:cTn>
                                        <p:tgtEl>
                                          <p:spTgt spid="6"/>
                                        </p:tgtEl>
                                        <p:attrNameLst>
                                          <p:attrName>style.visibility</p:attrName>
                                        </p:attrNameLst>
                                      </p:cBhvr>
                                      <p:to>
                                        <p:strVal val="hidden"/>
                                      </p:to>
                                    </p:set>
                                  </p:childTnLst>
                                </p:cTn>
                              </p:par>
                              <p:par>
                                <p:cTn id="71" presetID="10" presetClass="exit" presetSubtype="0" fill="hold" nodeType="withEffect">
                                  <p:stCondLst>
                                    <p:cond delay="0"/>
                                  </p:stCondLst>
                                  <p:childTnLst>
                                    <p:animEffect transition="out" filter="fade">
                                      <p:cBhvr>
                                        <p:cTn id="72" dur="500"/>
                                        <p:tgtEl>
                                          <p:spTgt spid="7"/>
                                        </p:tgtEl>
                                      </p:cBhvr>
                                    </p:animEffect>
                                    <p:set>
                                      <p:cBhvr>
                                        <p:cTn id="73" dur="1" fill="hold">
                                          <p:stCondLst>
                                            <p:cond delay="499"/>
                                          </p:stCondLst>
                                        </p:cTn>
                                        <p:tgtEl>
                                          <p:spTgt spid="7"/>
                                        </p:tgtEl>
                                        <p:attrNameLst>
                                          <p:attrName>style.visibility</p:attrName>
                                        </p:attrNameLst>
                                      </p:cBhvr>
                                      <p:to>
                                        <p:strVal val="hidden"/>
                                      </p:to>
                                    </p:set>
                                  </p:childTnLst>
                                </p:cTn>
                              </p:par>
                            </p:childTnLst>
                          </p:cTn>
                        </p:par>
                      </p:childTnLst>
                    </p:cTn>
                  </p:par>
                  <p:par>
                    <p:cTn id="74" fill="hold">
                      <p:stCondLst>
                        <p:cond delay="indefinite"/>
                      </p:stCondLst>
                      <p:childTnLst>
                        <p:par>
                          <p:cTn id="75" fill="hold">
                            <p:stCondLst>
                              <p:cond delay="0"/>
                            </p:stCondLst>
                            <p:childTnLst>
                              <p:par>
                                <p:cTn id="76" presetID="53" presetClass="entr" presetSubtype="16" fill="hold" nodeType="clickEffect">
                                  <p:stCondLst>
                                    <p:cond delay="0"/>
                                  </p:stCondLst>
                                  <p:childTnLst>
                                    <p:set>
                                      <p:cBhvr>
                                        <p:cTn id="77" dur="1" fill="hold">
                                          <p:stCondLst>
                                            <p:cond delay="0"/>
                                          </p:stCondLst>
                                        </p:cTn>
                                        <p:tgtEl>
                                          <p:spTgt spid="2050"/>
                                        </p:tgtEl>
                                        <p:attrNameLst>
                                          <p:attrName>style.visibility</p:attrName>
                                        </p:attrNameLst>
                                      </p:cBhvr>
                                      <p:to>
                                        <p:strVal val="visible"/>
                                      </p:to>
                                    </p:set>
                                    <p:anim calcmode="lin" valueType="num">
                                      <p:cBhvr>
                                        <p:cTn id="78" dur="500" fill="hold"/>
                                        <p:tgtEl>
                                          <p:spTgt spid="2050"/>
                                        </p:tgtEl>
                                        <p:attrNameLst>
                                          <p:attrName>ppt_w</p:attrName>
                                        </p:attrNameLst>
                                      </p:cBhvr>
                                      <p:tavLst>
                                        <p:tav tm="0">
                                          <p:val>
                                            <p:fltVal val="0"/>
                                          </p:val>
                                        </p:tav>
                                        <p:tav tm="100000">
                                          <p:val>
                                            <p:strVal val="#ppt_w"/>
                                          </p:val>
                                        </p:tav>
                                      </p:tavLst>
                                    </p:anim>
                                    <p:anim calcmode="lin" valueType="num">
                                      <p:cBhvr>
                                        <p:cTn id="79" dur="500" fill="hold"/>
                                        <p:tgtEl>
                                          <p:spTgt spid="2050"/>
                                        </p:tgtEl>
                                        <p:attrNameLst>
                                          <p:attrName>ppt_h</p:attrName>
                                        </p:attrNameLst>
                                      </p:cBhvr>
                                      <p:tavLst>
                                        <p:tav tm="0">
                                          <p:val>
                                            <p:fltVal val="0"/>
                                          </p:val>
                                        </p:tav>
                                        <p:tav tm="100000">
                                          <p:val>
                                            <p:strVal val="#ppt_h"/>
                                          </p:val>
                                        </p:tav>
                                      </p:tavLst>
                                    </p:anim>
                                    <p:animEffect transition="in" filter="fade">
                                      <p:cBhvr>
                                        <p:cTn id="80" dur="500"/>
                                        <p:tgtEl>
                                          <p:spTgt spid="2050"/>
                                        </p:tgtEl>
                                      </p:cBhvr>
                                    </p:animEffect>
                                  </p:childTnLst>
                                </p:cTn>
                              </p:par>
                              <p:par>
                                <p:cTn id="81" presetID="2" presetClass="entr" presetSubtype="4" fill="hold" grpId="0" nodeType="withEffect">
                                  <p:stCondLst>
                                    <p:cond delay="0"/>
                                  </p:stCondLst>
                                  <p:childTnLst>
                                    <p:set>
                                      <p:cBhvr>
                                        <p:cTn id="82" dur="1" fill="hold">
                                          <p:stCondLst>
                                            <p:cond delay="0"/>
                                          </p:stCondLst>
                                        </p:cTn>
                                        <p:tgtEl>
                                          <p:spTgt spid="9"/>
                                        </p:tgtEl>
                                        <p:attrNameLst>
                                          <p:attrName>style.visibility</p:attrName>
                                        </p:attrNameLst>
                                      </p:cBhvr>
                                      <p:to>
                                        <p:strVal val="visible"/>
                                      </p:to>
                                    </p:set>
                                    <p:anim calcmode="lin" valueType="num">
                                      <p:cBhvr additive="base">
                                        <p:cTn id="83" dur="500" fill="hold"/>
                                        <p:tgtEl>
                                          <p:spTgt spid="9"/>
                                        </p:tgtEl>
                                        <p:attrNameLst>
                                          <p:attrName>ppt_x</p:attrName>
                                        </p:attrNameLst>
                                      </p:cBhvr>
                                      <p:tavLst>
                                        <p:tav tm="0">
                                          <p:val>
                                            <p:strVal val="#ppt_x"/>
                                          </p:val>
                                        </p:tav>
                                        <p:tav tm="100000">
                                          <p:val>
                                            <p:strVal val="#ppt_x"/>
                                          </p:val>
                                        </p:tav>
                                      </p:tavLst>
                                    </p:anim>
                                    <p:anim calcmode="lin" valueType="num">
                                      <p:cBhvr additive="base">
                                        <p:cTn id="84" dur="500" fill="hold"/>
                                        <p:tgtEl>
                                          <p:spTgt spid="9"/>
                                        </p:tgtEl>
                                        <p:attrNameLst>
                                          <p:attrName>ppt_y</p:attrName>
                                        </p:attrNameLst>
                                      </p:cBhvr>
                                      <p:tavLst>
                                        <p:tav tm="0">
                                          <p:val>
                                            <p:strVal val="1+#ppt_h/2"/>
                                          </p:val>
                                        </p:tav>
                                        <p:tav tm="100000">
                                          <p:val>
                                            <p:strVal val="#ppt_y"/>
                                          </p:val>
                                        </p:tav>
                                      </p:tavLst>
                                    </p:anim>
                                  </p:childTnLst>
                                </p:cTn>
                              </p:par>
                            </p:childTnLst>
                          </p:cTn>
                        </p:par>
                        <p:par>
                          <p:cTn id="85" fill="hold">
                            <p:stCondLst>
                              <p:cond delay="500"/>
                            </p:stCondLst>
                            <p:childTnLst>
                              <p:par>
                                <p:cTn id="86" presetID="53" presetClass="entr" presetSubtype="16" fill="hold" nodeType="afterEffect">
                                  <p:stCondLst>
                                    <p:cond delay="0"/>
                                  </p:stCondLst>
                                  <p:childTnLst>
                                    <p:set>
                                      <p:cBhvr>
                                        <p:cTn id="87" dur="1" fill="hold">
                                          <p:stCondLst>
                                            <p:cond delay="0"/>
                                          </p:stCondLst>
                                        </p:cTn>
                                        <p:tgtEl>
                                          <p:spTgt spid="2054"/>
                                        </p:tgtEl>
                                        <p:attrNameLst>
                                          <p:attrName>style.visibility</p:attrName>
                                        </p:attrNameLst>
                                      </p:cBhvr>
                                      <p:to>
                                        <p:strVal val="visible"/>
                                      </p:to>
                                    </p:set>
                                    <p:anim calcmode="lin" valueType="num">
                                      <p:cBhvr>
                                        <p:cTn id="88" dur="500" fill="hold"/>
                                        <p:tgtEl>
                                          <p:spTgt spid="2054"/>
                                        </p:tgtEl>
                                        <p:attrNameLst>
                                          <p:attrName>ppt_w</p:attrName>
                                        </p:attrNameLst>
                                      </p:cBhvr>
                                      <p:tavLst>
                                        <p:tav tm="0">
                                          <p:val>
                                            <p:fltVal val="0"/>
                                          </p:val>
                                        </p:tav>
                                        <p:tav tm="100000">
                                          <p:val>
                                            <p:strVal val="#ppt_w"/>
                                          </p:val>
                                        </p:tav>
                                      </p:tavLst>
                                    </p:anim>
                                    <p:anim calcmode="lin" valueType="num">
                                      <p:cBhvr>
                                        <p:cTn id="89" dur="500" fill="hold"/>
                                        <p:tgtEl>
                                          <p:spTgt spid="2054"/>
                                        </p:tgtEl>
                                        <p:attrNameLst>
                                          <p:attrName>ppt_h</p:attrName>
                                        </p:attrNameLst>
                                      </p:cBhvr>
                                      <p:tavLst>
                                        <p:tav tm="0">
                                          <p:val>
                                            <p:fltVal val="0"/>
                                          </p:val>
                                        </p:tav>
                                        <p:tav tm="100000">
                                          <p:val>
                                            <p:strVal val="#ppt_h"/>
                                          </p:val>
                                        </p:tav>
                                      </p:tavLst>
                                    </p:anim>
                                    <p:animEffect transition="in" filter="fade">
                                      <p:cBhvr>
                                        <p:cTn id="90" dur="500"/>
                                        <p:tgtEl>
                                          <p:spTgt spid="2054"/>
                                        </p:tgtEl>
                                      </p:cBhvr>
                                    </p:animEffect>
                                  </p:childTnLst>
                                </p:cTn>
                              </p:par>
                            </p:childTnLst>
                          </p:cTn>
                        </p:par>
                      </p:childTnLst>
                    </p:cTn>
                  </p:par>
                  <p:par>
                    <p:cTn id="91" fill="hold">
                      <p:stCondLst>
                        <p:cond delay="indefinite"/>
                      </p:stCondLst>
                      <p:childTnLst>
                        <p:par>
                          <p:cTn id="92" fill="hold">
                            <p:stCondLst>
                              <p:cond delay="0"/>
                            </p:stCondLst>
                            <p:childTnLst>
                              <p:par>
                                <p:cTn id="93" presetID="22" presetClass="entr" presetSubtype="8" fill="hold" grpId="0" nodeType="clickEffect">
                                  <p:stCondLst>
                                    <p:cond delay="0"/>
                                  </p:stCondLst>
                                  <p:childTnLst>
                                    <p:set>
                                      <p:cBhvr>
                                        <p:cTn id="94" dur="1" fill="hold">
                                          <p:stCondLst>
                                            <p:cond delay="0"/>
                                          </p:stCondLst>
                                        </p:cTn>
                                        <p:tgtEl>
                                          <p:spTgt spid="4">
                                            <p:txEl>
                                              <p:pRg st="4" end="4"/>
                                            </p:txEl>
                                          </p:spTgt>
                                        </p:tgtEl>
                                        <p:attrNameLst>
                                          <p:attrName>style.visibility</p:attrName>
                                        </p:attrNameLst>
                                      </p:cBhvr>
                                      <p:to>
                                        <p:strVal val="visible"/>
                                      </p:to>
                                    </p:set>
                                    <p:animEffect transition="in" filter="wipe(left)">
                                      <p:cBhvr>
                                        <p:cTn id="95"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uiExpand="1" build="p" animBg="1"/>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59470" y="279081"/>
            <a:ext cx="3791277" cy="5262979"/>
          </a:xfrm>
          <a:prstGeom prst="rect">
            <a:avLst/>
          </a:prstGeom>
          <a:solidFill>
            <a:schemeClr val="lt1">
              <a:alpha val="46000"/>
            </a:schemeClr>
          </a:solidFill>
          <a:ln>
            <a:noFill/>
          </a:ln>
        </p:spPr>
        <p:style>
          <a:lnRef idx="2">
            <a:schemeClr val="accent6"/>
          </a:lnRef>
          <a:fillRef idx="1">
            <a:schemeClr val="lt1"/>
          </a:fillRef>
          <a:effectRef idx="0">
            <a:schemeClr val="accent6"/>
          </a:effectRef>
          <a:fontRef idx="minor">
            <a:schemeClr val="dk1"/>
          </a:fontRef>
        </p:style>
        <p:txBody>
          <a:bodyPr wrap="square">
            <a:spAutoFit/>
          </a:bodyPr>
          <a:lstStyle/>
          <a:p>
            <a:pPr algn="just"/>
            <a:r>
              <a:rPr lang="fr-FR" sz="1400" dirty="0" smtClean="0">
                <a:latin typeface="Century Gothic" pitchFamily="34" charset="0"/>
              </a:rPr>
              <a:t>Parallèlement aux voyages de découvertes, les XV-XVI</a:t>
            </a:r>
            <a:r>
              <a:rPr lang="fr-FR" sz="1400" baseline="30000" dirty="0" smtClean="0">
                <a:latin typeface="Century Gothic" pitchFamily="34" charset="0"/>
              </a:rPr>
              <a:t>ème</a:t>
            </a:r>
            <a:r>
              <a:rPr lang="fr-FR" sz="1400" dirty="0" smtClean="0">
                <a:latin typeface="Century Gothic" pitchFamily="34" charset="0"/>
              </a:rPr>
              <a:t> siècles sont marqués par un renouveau intellectuel et artistique en Europe appelé « </a:t>
            </a:r>
            <a:r>
              <a:rPr lang="fr-FR" sz="1400" b="1" i="1" u="sng" dirty="0" smtClean="0">
                <a:effectLst>
                  <a:outerShdw blurRad="38100" dist="38100" dir="2700000" algn="tl">
                    <a:srgbClr val="000000">
                      <a:alpha val="43137"/>
                    </a:srgbClr>
                  </a:outerShdw>
                </a:effectLst>
                <a:latin typeface="Century Gothic" pitchFamily="34" charset="0"/>
              </a:rPr>
              <a:t>Renaissance</a:t>
            </a:r>
            <a:r>
              <a:rPr lang="fr-FR" sz="1400" dirty="0" smtClean="0">
                <a:latin typeface="Century Gothic" pitchFamily="34" charset="0"/>
              </a:rPr>
              <a:t> ». Les auteurs de l’Antiquité sont redécouverts. </a:t>
            </a:r>
          </a:p>
          <a:p>
            <a:pPr algn="just"/>
            <a:r>
              <a:rPr lang="fr-FR" sz="1400" dirty="0" smtClean="0">
                <a:latin typeface="Century Gothic" pitchFamily="34" charset="0"/>
              </a:rPr>
              <a:t>Les penseurs vont placer l’homme au centre de leur réflexion (naissance de </a:t>
            </a:r>
            <a:r>
              <a:rPr lang="fr-FR" sz="1400" b="1" i="1" u="sng" dirty="0" smtClean="0">
                <a:effectLst>
                  <a:outerShdw blurRad="38100" dist="38100" dir="2700000" algn="tl">
                    <a:srgbClr val="000000">
                      <a:alpha val="43137"/>
                    </a:srgbClr>
                  </a:outerShdw>
                </a:effectLst>
                <a:latin typeface="Century Gothic" pitchFamily="34" charset="0"/>
              </a:rPr>
              <a:t>l’Humanisme</a:t>
            </a:r>
            <a:r>
              <a:rPr lang="fr-FR" sz="1400" dirty="0" smtClean="0">
                <a:latin typeface="Century Gothic" pitchFamily="34" charset="0"/>
              </a:rPr>
              <a:t>) et rompre ainsi avec la logique médiévale qui privilégiait Dieu. </a:t>
            </a:r>
          </a:p>
          <a:p>
            <a:pPr algn="just"/>
            <a:r>
              <a:rPr lang="fr-FR" sz="1400" dirty="0" smtClean="0">
                <a:latin typeface="Century Gothic" pitchFamily="34" charset="0"/>
              </a:rPr>
              <a:t>Les artistes deviennent pluridisciplinaires et expérimentent des techniques novatrices. </a:t>
            </a:r>
          </a:p>
          <a:p>
            <a:pPr algn="just"/>
            <a:r>
              <a:rPr lang="fr-FR" sz="1400" dirty="0" smtClean="0">
                <a:latin typeface="Century Gothic" pitchFamily="34" charset="0"/>
              </a:rPr>
              <a:t>Par ailleurs, le regard du chrétien face à son créateur change et va plonger l’Eglise dans une </a:t>
            </a:r>
            <a:r>
              <a:rPr lang="fr-FR" sz="1400" b="1" i="1" u="sng" dirty="0" smtClean="0">
                <a:effectLst>
                  <a:outerShdw blurRad="38100" dist="38100" dir="2700000" algn="tl">
                    <a:srgbClr val="000000">
                      <a:alpha val="43137"/>
                    </a:srgbClr>
                  </a:outerShdw>
                </a:effectLst>
                <a:latin typeface="Century Gothic" pitchFamily="34" charset="0"/>
              </a:rPr>
              <a:t>réforme</a:t>
            </a:r>
            <a:r>
              <a:rPr lang="fr-FR" sz="1400" dirty="0" smtClean="0">
                <a:latin typeface="Century Gothic" pitchFamily="34" charset="0"/>
              </a:rPr>
              <a:t> majeure. </a:t>
            </a:r>
          </a:p>
          <a:p>
            <a:pPr algn="just"/>
            <a:r>
              <a:rPr lang="fr-FR" sz="1400" dirty="0" smtClean="0">
                <a:latin typeface="Century Gothic" pitchFamily="34" charset="0"/>
              </a:rPr>
              <a:t>C’est une époque particulière marquée par l’idée de </a:t>
            </a:r>
            <a:r>
              <a:rPr lang="fr-FR" sz="1400" b="1" i="1" u="sng" dirty="0" smtClean="0">
                <a:effectLst>
                  <a:outerShdw blurRad="38100" dist="38100" dir="2700000" algn="tl">
                    <a:srgbClr val="000000">
                      <a:alpha val="43137"/>
                    </a:srgbClr>
                  </a:outerShdw>
                </a:effectLst>
                <a:latin typeface="Century Gothic" pitchFamily="34" charset="0"/>
              </a:rPr>
              <a:t>modernité</a:t>
            </a:r>
            <a:r>
              <a:rPr lang="fr-FR" sz="1400" dirty="0" smtClean="0">
                <a:latin typeface="Century Gothic" pitchFamily="34" charset="0"/>
              </a:rPr>
              <a:t>,  une époque de changements rapides, fruits du travail de certains hommes.</a:t>
            </a:r>
          </a:p>
          <a:p>
            <a:pPr algn="just"/>
            <a:endParaRPr lang="fr-FR" sz="1400" dirty="0" smtClean="0">
              <a:latin typeface="Century Gothic" pitchFamily="34" charset="0"/>
            </a:endParaRPr>
          </a:p>
          <a:p>
            <a:pPr algn="ctr"/>
            <a:r>
              <a:rPr lang="fr-FR" sz="1400" dirty="0">
                <a:solidFill>
                  <a:srgbClr val="C00000"/>
                </a:solidFill>
                <a:latin typeface="Century Gothic" pitchFamily="34" charset="0"/>
              </a:rPr>
              <a:t>Comment le renouveau de la pensée et de l’art aux </a:t>
            </a:r>
            <a:r>
              <a:rPr lang="fr-FR" sz="1400" dirty="0" smtClean="0">
                <a:solidFill>
                  <a:srgbClr val="C00000"/>
                </a:solidFill>
                <a:latin typeface="Century Gothic" pitchFamily="34" charset="0"/>
              </a:rPr>
              <a:t>XV-</a:t>
            </a:r>
            <a:r>
              <a:rPr lang="fr-FR" sz="1400" dirty="0" err="1" smtClean="0">
                <a:solidFill>
                  <a:srgbClr val="C00000"/>
                </a:solidFill>
                <a:latin typeface="Century Gothic" pitchFamily="34" charset="0"/>
              </a:rPr>
              <a:t>XVI</a:t>
            </a:r>
            <a:r>
              <a:rPr lang="fr-FR" sz="1400" baseline="30000" dirty="0" err="1" smtClean="0">
                <a:solidFill>
                  <a:srgbClr val="C00000"/>
                </a:solidFill>
                <a:latin typeface="Century Gothic" pitchFamily="34" charset="0"/>
              </a:rPr>
              <a:t>èmes</a:t>
            </a:r>
            <a:r>
              <a:rPr lang="fr-FR" sz="1400" dirty="0" smtClean="0">
                <a:solidFill>
                  <a:srgbClr val="C00000"/>
                </a:solidFill>
                <a:latin typeface="Century Gothic" pitchFamily="34" charset="0"/>
              </a:rPr>
              <a:t> </a:t>
            </a:r>
            <a:r>
              <a:rPr lang="fr-FR" sz="1400" dirty="0">
                <a:solidFill>
                  <a:srgbClr val="C00000"/>
                </a:solidFill>
                <a:latin typeface="Century Gothic" pitchFamily="34" charset="0"/>
              </a:rPr>
              <a:t>siècles </a:t>
            </a:r>
            <a:r>
              <a:rPr lang="fr-FR" sz="1400" dirty="0" smtClean="0">
                <a:solidFill>
                  <a:srgbClr val="C00000"/>
                </a:solidFill>
                <a:latin typeface="Century Gothic" pitchFamily="34" charset="0"/>
              </a:rPr>
              <a:t>favorise-il la naissance d’une ère nouvelle </a:t>
            </a:r>
            <a:r>
              <a:rPr lang="fr-FR" sz="1400" dirty="0">
                <a:solidFill>
                  <a:srgbClr val="C00000"/>
                </a:solidFill>
                <a:latin typeface="Century Gothic" pitchFamily="34" charset="0"/>
              </a:rPr>
              <a:t>?</a:t>
            </a:r>
          </a:p>
        </p:txBody>
      </p:sp>
      <p:pic>
        <p:nvPicPr>
          <p:cNvPr id="13" name="Picture 6" descr="http://lelivrescolaire.fr/upload/books/9-lec2-doc2-Concile_de_Trente.jpg"/>
          <p:cNvPicPr>
            <a:picLocks noChangeAspect="1" noChangeArrowheads="1"/>
          </p:cNvPicPr>
          <p:nvPr/>
        </p:nvPicPr>
        <p:blipFill>
          <a:blip r:embed="rId2" cstate="email">
            <a:extLst>
              <a:ext uri="{28A0092B-C50C-407E-A947-70E740481C1C}">
                <a14:useLocalDpi xmlns:a14="http://schemas.microsoft.com/office/drawing/2010/main"/>
              </a:ext>
            </a:extLst>
          </a:blip>
          <a:srcRect t="5378"/>
          <a:stretch>
            <a:fillRect/>
          </a:stretch>
        </p:blipFill>
        <p:spPr bwMode="auto">
          <a:xfrm>
            <a:off x="4590689" y="4173287"/>
            <a:ext cx="4066876" cy="2500330"/>
          </a:xfrm>
          <a:prstGeom prst="rect">
            <a:avLst/>
          </a:prstGeom>
          <a:noFill/>
          <a:ln>
            <a:noFill/>
          </a:ln>
          <a:effectLst>
            <a:outerShdw blurRad="127000" dist="38100" dir="2700000" algn="ctr">
              <a:srgbClr val="000000">
                <a:alpha val="45000"/>
              </a:srgbClr>
            </a:outerShdw>
          </a:effectLst>
          <a:scene3d>
            <a:camera prst="orthographicFront"/>
            <a:lightRig rig="soft" dir="t">
              <a:rot lat="0" lon="0" rev="0"/>
            </a:lightRig>
          </a:scene3d>
          <a:sp3d prstMaterial="translucentPowder"/>
        </p:spPr>
      </p:pic>
      <p:sp>
        <p:nvSpPr>
          <p:cNvPr id="4" name="Rectangle 3"/>
          <p:cNvSpPr/>
          <p:nvPr/>
        </p:nvSpPr>
        <p:spPr>
          <a:xfrm>
            <a:off x="6257011" y="309231"/>
            <a:ext cx="2886989" cy="764306"/>
          </a:xfrm>
          <a:prstGeom prst="rect">
            <a:avLst/>
          </a:prstGeom>
          <a:solidFill>
            <a:schemeClr val="bg2">
              <a:lumMod val="10000"/>
              <a:alpha val="7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82945" tIns="41473" rIns="82945" bIns="41473" rtlCol="0" anchor="ctr"/>
          <a:lstStyle/>
          <a:p>
            <a:pPr algn="ctr"/>
            <a:endParaRPr lang="fr-FR"/>
          </a:p>
        </p:txBody>
      </p:sp>
      <p:sp>
        <p:nvSpPr>
          <p:cNvPr id="5" name="Rectangle 4"/>
          <p:cNvSpPr/>
          <p:nvPr/>
        </p:nvSpPr>
        <p:spPr>
          <a:xfrm>
            <a:off x="6257012" y="480229"/>
            <a:ext cx="2886989" cy="422310"/>
          </a:xfrm>
          <a:prstGeom prst="rect">
            <a:avLst/>
          </a:prstGeom>
        </p:spPr>
        <p:txBody>
          <a:bodyPr wrap="square" lIns="82945" tIns="41473" rIns="82945" bIns="41473">
            <a:spAutoFit/>
          </a:bodyPr>
          <a:lstStyle/>
          <a:p>
            <a:pPr algn="ctr"/>
            <a:r>
              <a:rPr lang="fr-FR" sz="2200" b="1" cap="small" dirty="0" smtClean="0">
                <a:ln w="13500">
                  <a:solidFill>
                    <a:schemeClr val="accent1">
                      <a:shade val="2500"/>
                      <a:alpha val="6500"/>
                    </a:schemeClr>
                  </a:solidFill>
                  <a:prstDash val="solid"/>
                </a:ln>
                <a:solidFill>
                  <a:schemeClr val="bg1">
                    <a:alpha val="95000"/>
                  </a:schemeClr>
                </a:solidFill>
                <a:effectLst>
                  <a:outerShdw blurRad="38100" dist="38100" dir="2700000" algn="tl">
                    <a:srgbClr val="000000">
                      <a:alpha val="43137"/>
                    </a:srgbClr>
                  </a:outerShdw>
                </a:effectLst>
                <a:latin typeface="Papyrus" pitchFamily="66" charset="0"/>
              </a:rPr>
              <a:t>Introduction</a:t>
            </a:r>
            <a:endParaRPr lang="fr-FR" sz="2200" b="1" cap="small" dirty="0">
              <a:ln w="13500">
                <a:solidFill>
                  <a:schemeClr val="accent1">
                    <a:shade val="2500"/>
                    <a:alpha val="6500"/>
                  </a:schemeClr>
                </a:solidFill>
                <a:prstDash val="solid"/>
              </a:ln>
              <a:solidFill>
                <a:schemeClr val="bg1">
                  <a:alpha val="95000"/>
                </a:schemeClr>
              </a:solidFill>
              <a:effectLst>
                <a:outerShdw blurRad="38100" dist="38100" dir="2700000" algn="tl">
                  <a:srgbClr val="000000">
                    <a:alpha val="43137"/>
                  </a:srgbClr>
                </a:outerShdw>
              </a:effectLst>
              <a:latin typeface="Papyrus" pitchFamily="66" charset="0"/>
            </a:endParaRPr>
          </a:p>
        </p:txBody>
      </p:sp>
      <p:pic>
        <p:nvPicPr>
          <p:cNvPr id="1028" name="Picture 4" descr="Résultat de recherche d'images pour &quot;école d'athènes&quot;"/>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495716" y="1715997"/>
            <a:ext cx="5246501" cy="3925517"/>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pic>
        <p:nvPicPr>
          <p:cNvPr id="1026" name="Picture 2" descr="Résultat de recherche d'images pour &quot;grande découverte&quot;"/>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59470" y="4863046"/>
            <a:ext cx="6667500" cy="1971676"/>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7" name="Picture 4" descr="http://4.bp.blogspot.com/_f5mBiFYiqpU/TSbLa4AJ4DI/AAAAAAAAANc/59Tr-Pv8u8U/s1600/Pythagore.jpg"/>
          <p:cNvPicPr preferRelativeResize="0">
            <a:picLocks noChangeAspect="1" noChangeArrowheads="1"/>
          </p:cNvPicPr>
          <p:nvPr/>
        </p:nvPicPr>
        <p:blipFill>
          <a:blip r:embed="rId5" cstate="email">
            <a:extLst>
              <a:ext uri="{28A0092B-C50C-407E-A947-70E740481C1C}">
                <a14:useLocalDpi xmlns:a14="http://schemas.microsoft.com/office/drawing/2010/main"/>
              </a:ext>
            </a:extLst>
          </a:blip>
          <a:srcRect l="14620" r="9839"/>
          <a:stretch>
            <a:fillRect/>
          </a:stretch>
        </p:blipFill>
        <p:spPr bwMode="auto">
          <a:xfrm>
            <a:off x="1201976" y="2009675"/>
            <a:ext cx="1848797" cy="2802547"/>
          </a:xfrm>
          <a:prstGeom prst="rect">
            <a:avLst/>
          </a:prstGeom>
          <a:ln w="38100" cap="sq">
            <a:solidFill>
              <a:schemeClr val="bg2">
                <a:lumMod val="10000"/>
              </a:schemeClr>
            </a:solidFill>
            <a:prstDash val="solid"/>
            <a:miter lim="800000"/>
          </a:ln>
          <a:effectLst>
            <a:outerShdw blurRad="50800" dist="38100" dir="2700000" algn="tl" rotWithShape="0">
              <a:srgbClr val="000000">
                <a:alpha val="43000"/>
              </a:srgbClr>
            </a:outerShdw>
          </a:effectLst>
        </p:spPr>
      </p:pic>
      <p:pic>
        <p:nvPicPr>
          <p:cNvPr id="8" name="Picture 6" descr="http://www.ac-grenoble.fr/lycee/diois/Latin/IMG/jpg/La_Renaissance_en_Italie_1509-1511_Raphael_L_ecole_d_Athenes_detail_Bramante_en_Euclide_en_arriere-plan_l_humoriste_Pietro_Bembo.jpg"/>
          <p:cNvPicPr preferRelativeResize="0">
            <a:picLocks noChangeAspect="1" noChangeArrowheads="1"/>
          </p:cNvPicPr>
          <p:nvPr/>
        </p:nvPicPr>
        <p:blipFill>
          <a:blip r:embed="rId6" cstate="email">
            <a:extLst>
              <a:ext uri="{28A0092B-C50C-407E-A947-70E740481C1C}">
                <a14:useLocalDpi xmlns:a14="http://schemas.microsoft.com/office/drawing/2010/main"/>
              </a:ext>
            </a:extLst>
          </a:blip>
          <a:srcRect r="9480"/>
          <a:stretch>
            <a:fillRect/>
          </a:stretch>
        </p:blipFill>
        <p:spPr bwMode="auto">
          <a:xfrm>
            <a:off x="7187159" y="2009675"/>
            <a:ext cx="1886990" cy="2860437"/>
          </a:xfrm>
          <a:prstGeom prst="rect">
            <a:avLst/>
          </a:prstGeom>
          <a:ln w="38100" cap="sq">
            <a:solidFill>
              <a:schemeClr val="bg2">
                <a:lumMod val="10000"/>
              </a:schemeClr>
            </a:solidFill>
            <a:prstDash val="solid"/>
            <a:miter lim="800000"/>
          </a:ln>
          <a:effectLst>
            <a:outerShdw blurRad="50800" dist="38100" dir="2700000" algn="tl" rotWithShape="0">
              <a:srgbClr val="000000">
                <a:alpha val="43000"/>
              </a:srgbClr>
            </a:outerShdw>
          </a:effectLst>
        </p:spPr>
      </p:pic>
      <p:pic>
        <p:nvPicPr>
          <p:cNvPr id="1032" name="Picture 8" descr="Résultat de recherche d'images pour &quot;pantagruel&quot;"/>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295782" y="3556901"/>
            <a:ext cx="5197928" cy="3120269"/>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pic>
        <p:nvPicPr>
          <p:cNvPr id="1030" name="Picture 6" descr="Résultat de recherche d'images pour &quot;Erasme&quot;"/>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5197926" y="1398444"/>
            <a:ext cx="3333150" cy="4025008"/>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pic>
        <p:nvPicPr>
          <p:cNvPr id="1034" name="Picture 10" descr="https://lesavoirperdudesanciens.com/wp-content/uploads/2019/03/Leonardo_Da_Vinci_Vitruvian_Man-.jpg?w=640"/>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2111325" y="2910569"/>
            <a:ext cx="6886144" cy="3871543"/>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036" name="Picture 12" descr="Résultat de recherche d'images pour &quot;luther Calvin&quot;"/>
          <p:cNvPicPr>
            <a:picLocks noChangeAspect="1" noChangeArrowheads="1"/>
          </p:cNvPicPr>
          <p:nvPr/>
        </p:nvPicPr>
        <p:blipFill rotWithShape="1">
          <a:blip r:embed="rId10" cstate="email">
            <a:extLst>
              <a:ext uri="{28A0092B-C50C-407E-A947-70E740481C1C}">
                <a14:useLocalDpi xmlns:a14="http://schemas.microsoft.com/office/drawing/2010/main"/>
              </a:ext>
            </a:extLst>
          </a:blip>
          <a:srcRect l="18249" t="18619" r="9824" b="12727"/>
          <a:stretch/>
        </p:blipFill>
        <p:spPr bwMode="auto">
          <a:xfrm>
            <a:off x="4345085" y="1249873"/>
            <a:ext cx="4639583" cy="3321394"/>
          </a:xfrm>
          <a:prstGeom prst="ellipse">
            <a:avLst/>
          </a:prstGeom>
          <a:noFill/>
          <a:ln>
            <a:solidFill>
              <a:schemeClr val="bg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729605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1000"/>
                            </p:stCondLst>
                            <p:childTnLst>
                              <p:par>
                                <p:cTn id="12" presetID="41" presetClass="entr" presetSubtype="0" fill="hold" grpId="0" nodeType="afterEffect">
                                  <p:stCondLst>
                                    <p:cond delay="0"/>
                                  </p:stCondLst>
                                  <p:iterate type="lt">
                                    <p:tmPct val="10000"/>
                                  </p:iterate>
                                  <p:childTnLst>
                                    <p:set>
                                      <p:cBhvr>
                                        <p:cTn id="13" dur="1" fill="hold">
                                          <p:stCondLst>
                                            <p:cond delay="0"/>
                                          </p:stCondLst>
                                        </p:cTn>
                                        <p:tgtEl>
                                          <p:spTgt spid="5"/>
                                        </p:tgtEl>
                                        <p:attrNameLst>
                                          <p:attrName>style.visibility</p:attrName>
                                        </p:attrNameLst>
                                      </p:cBhvr>
                                      <p:to>
                                        <p:strVal val="visible"/>
                                      </p:to>
                                    </p:set>
                                    <p:anim calcmode="lin" valueType="num">
                                      <p:cBhvr>
                                        <p:cTn id="14" dur="75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15" dur="750" fill="hold"/>
                                        <p:tgtEl>
                                          <p:spTgt spid="5"/>
                                        </p:tgtEl>
                                        <p:attrNameLst>
                                          <p:attrName>ppt_y</p:attrName>
                                        </p:attrNameLst>
                                      </p:cBhvr>
                                      <p:tavLst>
                                        <p:tav tm="0">
                                          <p:val>
                                            <p:strVal val="#ppt_y"/>
                                          </p:val>
                                        </p:tav>
                                        <p:tav tm="100000">
                                          <p:val>
                                            <p:strVal val="#ppt_y"/>
                                          </p:val>
                                        </p:tav>
                                      </p:tavLst>
                                    </p:anim>
                                    <p:anim calcmode="lin" valueType="num">
                                      <p:cBhvr>
                                        <p:cTn id="16" dur="75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7" dur="75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8" dur="750" tmFilter="0,0; .5, 1; 1, 1"/>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6">
                                            <p:bg/>
                                          </p:spTgt>
                                        </p:tgtEl>
                                        <p:attrNameLst>
                                          <p:attrName>style.visibility</p:attrName>
                                        </p:attrNameLst>
                                      </p:cBhvr>
                                      <p:to>
                                        <p:strVal val="visible"/>
                                      </p:to>
                                    </p:set>
                                    <p:animEffect transition="in" filter="wipe(left)">
                                      <p:cBhvr>
                                        <p:cTn id="23" dur="750"/>
                                        <p:tgtEl>
                                          <p:spTgt spid="6">
                                            <p:bg/>
                                          </p:spTgt>
                                        </p:tgtEl>
                                      </p:cBhvr>
                                    </p:animEffect>
                                  </p:childTnLst>
                                </p:cTn>
                              </p:par>
                            </p:childTnLst>
                          </p:cTn>
                        </p:par>
                        <p:par>
                          <p:cTn id="24" fill="hold">
                            <p:stCondLst>
                              <p:cond delay="750"/>
                            </p:stCondLst>
                            <p:childTnLst>
                              <p:par>
                                <p:cTn id="25" presetID="22" presetClass="entr" presetSubtype="8" fill="hold" grpId="0" nodeType="afterEffect">
                                  <p:stCondLst>
                                    <p:cond delay="0"/>
                                  </p:stCondLst>
                                  <p:childTnLst>
                                    <p:set>
                                      <p:cBhvr>
                                        <p:cTn id="26" dur="1" fill="hold">
                                          <p:stCondLst>
                                            <p:cond delay="0"/>
                                          </p:stCondLst>
                                        </p:cTn>
                                        <p:tgtEl>
                                          <p:spTgt spid="6">
                                            <p:txEl>
                                              <p:pRg st="0" end="0"/>
                                            </p:txEl>
                                          </p:spTgt>
                                        </p:tgtEl>
                                        <p:attrNameLst>
                                          <p:attrName>style.visibility</p:attrName>
                                        </p:attrNameLst>
                                      </p:cBhvr>
                                      <p:to>
                                        <p:strVal val="visible"/>
                                      </p:to>
                                    </p:set>
                                    <p:animEffect transition="in" filter="wipe(left)">
                                      <p:cBhvr>
                                        <p:cTn id="27" dur="750"/>
                                        <p:tgtEl>
                                          <p:spTgt spid="6">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nodeType="clickEffect">
                                  <p:stCondLst>
                                    <p:cond delay="0"/>
                                  </p:stCondLst>
                                  <p:childTnLst>
                                    <p:set>
                                      <p:cBhvr>
                                        <p:cTn id="31" dur="1" fill="hold">
                                          <p:stCondLst>
                                            <p:cond delay="0"/>
                                          </p:stCondLst>
                                        </p:cTn>
                                        <p:tgtEl>
                                          <p:spTgt spid="1026"/>
                                        </p:tgtEl>
                                        <p:attrNameLst>
                                          <p:attrName>style.visibility</p:attrName>
                                        </p:attrNameLst>
                                      </p:cBhvr>
                                      <p:to>
                                        <p:strVal val="visible"/>
                                      </p:to>
                                    </p:set>
                                    <p:anim calcmode="lin" valueType="num">
                                      <p:cBhvr>
                                        <p:cTn id="32" dur="500" fill="hold"/>
                                        <p:tgtEl>
                                          <p:spTgt spid="1026"/>
                                        </p:tgtEl>
                                        <p:attrNameLst>
                                          <p:attrName>ppt_w</p:attrName>
                                        </p:attrNameLst>
                                      </p:cBhvr>
                                      <p:tavLst>
                                        <p:tav tm="0">
                                          <p:val>
                                            <p:fltVal val="0"/>
                                          </p:val>
                                        </p:tav>
                                        <p:tav tm="100000">
                                          <p:val>
                                            <p:strVal val="#ppt_w"/>
                                          </p:val>
                                        </p:tav>
                                      </p:tavLst>
                                    </p:anim>
                                    <p:anim calcmode="lin" valueType="num">
                                      <p:cBhvr>
                                        <p:cTn id="33" dur="500" fill="hold"/>
                                        <p:tgtEl>
                                          <p:spTgt spid="1026"/>
                                        </p:tgtEl>
                                        <p:attrNameLst>
                                          <p:attrName>ppt_h</p:attrName>
                                        </p:attrNameLst>
                                      </p:cBhvr>
                                      <p:tavLst>
                                        <p:tav tm="0">
                                          <p:val>
                                            <p:fltVal val="0"/>
                                          </p:val>
                                        </p:tav>
                                        <p:tav tm="100000">
                                          <p:val>
                                            <p:strVal val="#ppt_h"/>
                                          </p:val>
                                        </p:tav>
                                      </p:tavLst>
                                    </p:anim>
                                    <p:animEffect transition="in" filter="fade">
                                      <p:cBhvr>
                                        <p:cTn id="34" dur="500"/>
                                        <p:tgtEl>
                                          <p:spTgt spid="1026"/>
                                        </p:tgtEl>
                                      </p:cBhvr>
                                    </p:animEffect>
                                  </p:childTnLst>
                                </p:cTn>
                              </p:par>
                            </p:childTnLst>
                          </p:cTn>
                        </p:par>
                      </p:childTnLst>
                    </p:cTn>
                  </p:par>
                  <p:par>
                    <p:cTn id="35" fill="hold">
                      <p:stCondLst>
                        <p:cond delay="indefinite"/>
                      </p:stCondLst>
                      <p:childTnLst>
                        <p:par>
                          <p:cTn id="36" fill="hold">
                            <p:stCondLst>
                              <p:cond delay="0"/>
                            </p:stCondLst>
                            <p:childTnLst>
                              <p:par>
                                <p:cTn id="37" presetID="15" presetClass="entr" presetSubtype="0" fill="hold" nodeType="clickEffect">
                                  <p:stCondLst>
                                    <p:cond delay="0"/>
                                  </p:stCondLst>
                                  <p:childTnLst>
                                    <p:set>
                                      <p:cBhvr>
                                        <p:cTn id="38" dur="1" fill="hold">
                                          <p:stCondLst>
                                            <p:cond delay="0"/>
                                          </p:stCondLst>
                                        </p:cTn>
                                        <p:tgtEl>
                                          <p:spTgt spid="1028"/>
                                        </p:tgtEl>
                                        <p:attrNameLst>
                                          <p:attrName>style.visibility</p:attrName>
                                        </p:attrNameLst>
                                      </p:cBhvr>
                                      <p:to>
                                        <p:strVal val="visible"/>
                                      </p:to>
                                    </p:set>
                                    <p:anim calcmode="lin" valueType="num">
                                      <p:cBhvr>
                                        <p:cTn id="39" dur="1000" fill="hold"/>
                                        <p:tgtEl>
                                          <p:spTgt spid="1028"/>
                                        </p:tgtEl>
                                        <p:attrNameLst>
                                          <p:attrName>ppt_w</p:attrName>
                                        </p:attrNameLst>
                                      </p:cBhvr>
                                      <p:tavLst>
                                        <p:tav tm="0">
                                          <p:val>
                                            <p:fltVal val="0"/>
                                          </p:val>
                                        </p:tav>
                                        <p:tav tm="100000">
                                          <p:val>
                                            <p:strVal val="#ppt_w"/>
                                          </p:val>
                                        </p:tav>
                                      </p:tavLst>
                                    </p:anim>
                                    <p:anim calcmode="lin" valueType="num">
                                      <p:cBhvr>
                                        <p:cTn id="40" dur="1000" fill="hold"/>
                                        <p:tgtEl>
                                          <p:spTgt spid="1028"/>
                                        </p:tgtEl>
                                        <p:attrNameLst>
                                          <p:attrName>ppt_h</p:attrName>
                                        </p:attrNameLst>
                                      </p:cBhvr>
                                      <p:tavLst>
                                        <p:tav tm="0">
                                          <p:val>
                                            <p:fltVal val="0"/>
                                          </p:val>
                                        </p:tav>
                                        <p:tav tm="100000">
                                          <p:val>
                                            <p:strVal val="#ppt_h"/>
                                          </p:val>
                                        </p:tav>
                                      </p:tavLst>
                                    </p:anim>
                                    <p:anim calcmode="lin" valueType="num">
                                      <p:cBhvr>
                                        <p:cTn id="41" dur="1000" fill="hold"/>
                                        <p:tgtEl>
                                          <p:spTgt spid="1028"/>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1028"/>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1000"/>
                            </p:stCondLst>
                            <p:childTnLst>
                              <p:par>
                                <p:cTn id="44" presetID="2" presetClass="entr" presetSubtype="8" fill="hold"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additive="base">
                                        <p:cTn id="46" dur="2000" fill="hold"/>
                                        <p:tgtEl>
                                          <p:spTgt spid="7"/>
                                        </p:tgtEl>
                                        <p:attrNameLst>
                                          <p:attrName>ppt_x</p:attrName>
                                        </p:attrNameLst>
                                      </p:cBhvr>
                                      <p:tavLst>
                                        <p:tav tm="0">
                                          <p:val>
                                            <p:strVal val="0-#ppt_w/2"/>
                                          </p:val>
                                        </p:tav>
                                        <p:tav tm="100000">
                                          <p:val>
                                            <p:strVal val="#ppt_x"/>
                                          </p:val>
                                        </p:tav>
                                      </p:tavLst>
                                    </p:anim>
                                    <p:anim calcmode="lin" valueType="num">
                                      <p:cBhvr additive="base">
                                        <p:cTn id="47" dur="2000" fill="hold"/>
                                        <p:tgtEl>
                                          <p:spTgt spid="7"/>
                                        </p:tgtEl>
                                        <p:attrNameLst>
                                          <p:attrName>ppt_y</p:attrName>
                                        </p:attrNameLst>
                                      </p:cBhvr>
                                      <p:tavLst>
                                        <p:tav tm="0">
                                          <p:val>
                                            <p:strVal val="#ppt_y"/>
                                          </p:val>
                                        </p:tav>
                                        <p:tav tm="100000">
                                          <p:val>
                                            <p:strVal val="#ppt_y"/>
                                          </p:val>
                                        </p:tav>
                                      </p:tavLst>
                                    </p:anim>
                                  </p:childTnLst>
                                </p:cTn>
                              </p:par>
                              <p:par>
                                <p:cTn id="48" presetID="2" presetClass="entr" presetSubtype="2" fill="hold" nodeType="with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additive="base">
                                        <p:cTn id="50" dur="2000" fill="hold"/>
                                        <p:tgtEl>
                                          <p:spTgt spid="8"/>
                                        </p:tgtEl>
                                        <p:attrNameLst>
                                          <p:attrName>ppt_x</p:attrName>
                                        </p:attrNameLst>
                                      </p:cBhvr>
                                      <p:tavLst>
                                        <p:tav tm="0">
                                          <p:val>
                                            <p:strVal val="1+#ppt_w/2"/>
                                          </p:val>
                                        </p:tav>
                                        <p:tav tm="100000">
                                          <p:val>
                                            <p:strVal val="#ppt_x"/>
                                          </p:val>
                                        </p:tav>
                                      </p:tavLst>
                                    </p:anim>
                                    <p:anim calcmode="lin" valueType="num">
                                      <p:cBhvr additive="base">
                                        <p:cTn id="51" dur="20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10" presetClass="exit" presetSubtype="0" fill="hold" nodeType="clickEffect">
                                  <p:stCondLst>
                                    <p:cond delay="0"/>
                                  </p:stCondLst>
                                  <p:childTnLst>
                                    <p:animEffect transition="out" filter="fade">
                                      <p:cBhvr>
                                        <p:cTn id="55" dur="500"/>
                                        <p:tgtEl>
                                          <p:spTgt spid="1026"/>
                                        </p:tgtEl>
                                      </p:cBhvr>
                                    </p:animEffect>
                                    <p:set>
                                      <p:cBhvr>
                                        <p:cTn id="56" dur="1" fill="hold">
                                          <p:stCondLst>
                                            <p:cond delay="499"/>
                                          </p:stCondLst>
                                        </p:cTn>
                                        <p:tgtEl>
                                          <p:spTgt spid="1026"/>
                                        </p:tgtEl>
                                        <p:attrNameLst>
                                          <p:attrName>style.visibility</p:attrName>
                                        </p:attrNameLst>
                                      </p:cBhvr>
                                      <p:to>
                                        <p:strVal val="hidden"/>
                                      </p:to>
                                    </p:set>
                                  </p:childTnLst>
                                </p:cTn>
                              </p:par>
                              <p:par>
                                <p:cTn id="57" presetID="10" presetClass="exit" presetSubtype="0" fill="hold" nodeType="withEffect">
                                  <p:stCondLst>
                                    <p:cond delay="0"/>
                                  </p:stCondLst>
                                  <p:childTnLst>
                                    <p:animEffect transition="out" filter="fade">
                                      <p:cBhvr>
                                        <p:cTn id="58" dur="500"/>
                                        <p:tgtEl>
                                          <p:spTgt spid="1028"/>
                                        </p:tgtEl>
                                      </p:cBhvr>
                                    </p:animEffect>
                                    <p:set>
                                      <p:cBhvr>
                                        <p:cTn id="59" dur="1" fill="hold">
                                          <p:stCondLst>
                                            <p:cond delay="499"/>
                                          </p:stCondLst>
                                        </p:cTn>
                                        <p:tgtEl>
                                          <p:spTgt spid="1028"/>
                                        </p:tgtEl>
                                        <p:attrNameLst>
                                          <p:attrName>style.visibility</p:attrName>
                                        </p:attrNameLst>
                                      </p:cBhvr>
                                      <p:to>
                                        <p:strVal val="hidden"/>
                                      </p:to>
                                    </p:set>
                                  </p:childTnLst>
                                </p:cTn>
                              </p:par>
                              <p:par>
                                <p:cTn id="60" presetID="10" presetClass="exit" presetSubtype="0" fill="hold" nodeType="withEffect">
                                  <p:stCondLst>
                                    <p:cond delay="0"/>
                                  </p:stCondLst>
                                  <p:childTnLst>
                                    <p:animEffect transition="out" filter="fade">
                                      <p:cBhvr>
                                        <p:cTn id="61" dur="500"/>
                                        <p:tgtEl>
                                          <p:spTgt spid="7"/>
                                        </p:tgtEl>
                                      </p:cBhvr>
                                    </p:animEffect>
                                    <p:set>
                                      <p:cBhvr>
                                        <p:cTn id="62" dur="1" fill="hold">
                                          <p:stCondLst>
                                            <p:cond delay="499"/>
                                          </p:stCondLst>
                                        </p:cTn>
                                        <p:tgtEl>
                                          <p:spTgt spid="7"/>
                                        </p:tgtEl>
                                        <p:attrNameLst>
                                          <p:attrName>style.visibility</p:attrName>
                                        </p:attrNameLst>
                                      </p:cBhvr>
                                      <p:to>
                                        <p:strVal val="hidden"/>
                                      </p:to>
                                    </p:set>
                                  </p:childTnLst>
                                </p:cTn>
                              </p:par>
                              <p:par>
                                <p:cTn id="63" presetID="10" presetClass="exit" presetSubtype="0" fill="hold" nodeType="withEffect">
                                  <p:stCondLst>
                                    <p:cond delay="0"/>
                                  </p:stCondLst>
                                  <p:childTnLst>
                                    <p:animEffect transition="out" filter="fade">
                                      <p:cBhvr>
                                        <p:cTn id="64" dur="500"/>
                                        <p:tgtEl>
                                          <p:spTgt spid="8"/>
                                        </p:tgtEl>
                                      </p:cBhvr>
                                    </p:animEffect>
                                    <p:set>
                                      <p:cBhvr>
                                        <p:cTn id="65" dur="1" fill="hold">
                                          <p:stCondLst>
                                            <p:cond delay="499"/>
                                          </p:stCondLst>
                                        </p:cTn>
                                        <p:tgtEl>
                                          <p:spTgt spid="8"/>
                                        </p:tgtEl>
                                        <p:attrNameLst>
                                          <p:attrName>style.visibility</p:attrName>
                                        </p:attrNameLst>
                                      </p:cBhvr>
                                      <p:to>
                                        <p:strVal val="hidden"/>
                                      </p:to>
                                    </p:set>
                                  </p:childTnLst>
                                </p:cTn>
                              </p:par>
                            </p:childTnLst>
                          </p:cTn>
                        </p:par>
                      </p:childTnLst>
                    </p:cTn>
                  </p:par>
                  <p:par>
                    <p:cTn id="66" fill="hold">
                      <p:stCondLst>
                        <p:cond delay="indefinite"/>
                      </p:stCondLst>
                      <p:childTnLst>
                        <p:par>
                          <p:cTn id="67" fill="hold">
                            <p:stCondLst>
                              <p:cond delay="0"/>
                            </p:stCondLst>
                            <p:childTnLst>
                              <p:par>
                                <p:cTn id="68" presetID="22" presetClass="entr" presetSubtype="8" fill="hold" grpId="0" nodeType="clickEffect">
                                  <p:stCondLst>
                                    <p:cond delay="0"/>
                                  </p:stCondLst>
                                  <p:childTnLst>
                                    <p:set>
                                      <p:cBhvr>
                                        <p:cTn id="69" dur="1" fill="hold">
                                          <p:stCondLst>
                                            <p:cond delay="0"/>
                                          </p:stCondLst>
                                        </p:cTn>
                                        <p:tgtEl>
                                          <p:spTgt spid="6">
                                            <p:txEl>
                                              <p:pRg st="1" end="1"/>
                                            </p:txEl>
                                          </p:spTgt>
                                        </p:tgtEl>
                                        <p:attrNameLst>
                                          <p:attrName>style.visibility</p:attrName>
                                        </p:attrNameLst>
                                      </p:cBhvr>
                                      <p:to>
                                        <p:strVal val="visible"/>
                                      </p:to>
                                    </p:set>
                                    <p:animEffect transition="in" filter="wipe(left)">
                                      <p:cBhvr>
                                        <p:cTn id="70" dur="750"/>
                                        <p:tgtEl>
                                          <p:spTgt spid="6">
                                            <p:txEl>
                                              <p:pRg st="1" end="1"/>
                                            </p:txEl>
                                          </p:spTgt>
                                        </p:tgtEl>
                                      </p:cBhvr>
                                    </p:animEffect>
                                  </p:childTnLst>
                                </p:cTn>
                              </p:par>
                            </p:childTnLst>
                          </p:cTn>
                        </p:par>
                        <p:par>
                          <p:cTn id="71" fill="hold">
                            <p:stCondLst>
                              <p:cond delay="750"/>
                            </p:stCondLst>
                            <p:childTnLst>
                              <p:par>
                                <p:cTn id="72" presetID="53" presetClass="entr" presetSubtype="16" fill="hold" nodeType="afterEffect">
                                  <p:stCondLst>
                                    <p:cond delay="0"/>
                                  </p:stCondLst>
                                  <p:childTnLst>
                                    <p:set>
                                      <p:cBhvr>
                                        <p:cTn id="73" dur="1" fill="hold">
                                          <p:stCondLst>
                                            <p:cond delay="0"/>
                                          </p:stCondLst>
                                        </p:cTn>
                                        <p:tgtEl>
                                          <p:spTgt spid="1030"/>
                                        </p:tgtEl>
                                        <p:attrNameLst>
                                          <p:attrName>style.visibility</p:attrName>
                                        </p:attrNameLst>
                                      </p:cBhvr>
                                      <p:to>
                                        <p:strVal val="visible"/>
                                      </p:to>
                                    </p:set>
                                    <p:anim calcmode="lin" valueType="num">
                                      <p:cBhvr>
                                        <p:cTn id="74" dur="500" fill="hold"/>
                                        <p:tgtEl>
                                          <p:spTgt spid="1030"/>
                                        </p:tgtEl>
                                        <p:attrNameLst>
                                          <p:attrName>ppt_w</p:attrName>
                                        </p:attrNameLst>
                                      </p:cBhvr>
                                      <p:tavLst>
                                        <p:tav tm="0">
                                          <p:val>
                                            <p:fltVal val="0"/>
                                          </p:val>
                                        </p:tav>
                                        <p:tav tm="100000">
                                          <p:val>
                                            <p:strVal val="#ppt_w"/>
                                          </p:val>
                                        </p:tav>
                                      </p:tavLst>
                                    </p:anim>
                                    <p:anim calcmode="lin" valueType="num">
                                      <p:cBhvr>
                                        <p:cTn id="75" dur="500" fill="hold"/>
                                        <p:tgtEl>
                                          <p:spTgt spid="1030"/>
                                        </p:tgtEl>
                                        <p:attrNameLst>
                                          <p:attrName>ppt_h</p:attrName>
                                        </p:attrNameLst>
                                      </p:cBhvr>
                                      <p:tavLst>
                                        <p:tav tm="0">
                                          <p:val>
                                            <p:fltVal val="0"/>
                                          </p:val>
                                        </p:tav>
                                        <p:tav tm="100000">
                                          <p:val>
                                            <p:strVal val="#ppt_h"/>
                                          </p:val>
                                        </p:tav>
                                      </p:tavLst>
                                    </p:anim>
                                    <p:animEffect transition="in" filter="fade">
                                      <p:cBhvr>
                                        <p:cTn id="76" dur="500"/>
                                        <p:tgtEl>
                                          <p:spTgt spid="1030"/>
                                        </p:tgtEl>
                                      </p:cBhvr>
                                    </p:animEffect>
                                  </p:childTnLst>
                                </p:cTn>
                              </p:par>
                            </p:childTnLst>
                          </p:cTn>
                        </p:par>
                        <p:par>
                          <p:cTn id="77" fill="hold">
                            <p:stCondLst>
                              <p:cond delay="1250"/>
                            </p:stCondLst>
                            <p:childTnLst>
                              <p:par>
                                <p:cTn id="78" presetID="53" presetClass="entr" presetSubtype="16" fill="hold" nodeType="afterEffect">
                                  <p:stCondLst>
                                    <p:cond delay="0"/>
                                  </p:stCondLst>
                                  <p:childTnLst>
                                    <p:set>
                                      <p:cBhvr>
                                        <p:cTn id="79" dur="1" fill="hold">
                                          <p:stCondLst>
                                            <p:cond delay="0"/>
                                          </p:stCondLst>
                                        </p:cTn>
                                        <p:tgtEl>
                                          <p:spTgt spid="1032"/>
                                        </p:tgtEl>
                                        <p:attrNameLst>
                                          <p:attrName>style.visibility</p:attrName>
                                        </p:attrNameLst>
                                      </p:cBhvr>
                                      <p:to>
                                        <p:strVal val="visible"/>
                                      </p:to>
                                    </p:set>
                                    <p:anim calcmode="lin" valueType="num">
                                      <p:cBhvr>
                                        <p:cTn id="80" dur="500" fill="hold"/>
                                        <p:tgtEl>
                                          <p:spTgt spid="1032"/>
                                        </p:tgtEl>
                                        <p:attrNameLst>
                                          <p:attrName>ppt_w</p:attrName>
                                        </p:attrNameLst>
                                      </p:cBhvr>
                                      <p:tavLst>
                                        <p:tav tm="0">
                                          <p:val>
                                            <p:fltVal val="0"/>
                                          </p:val>
                                        </p:tav>
                                        <p:tav tm="100000">
                                          <p:val>
                                            <p:strVal val="#ppt_w"/>
                                          </p:val>
                                        </p:tav>
                                      </p:tavLst>
                                    </p:anim>
                                    <p:anim calcmode="lin" valueType="num">
                                      <p:cBhvr>
                                        <p:cTn id="81" dur="500" fill="hold"/>
                                        <p:tgtEl>
                                          <p:spTgt spid="1032"/>
                                        </p:tgtEl>
                                        <p:attrNameLst>
                                          <p:attrName>ppt_h</p:attrName>
                                        </p:attrNameLst>
                                      </p:cBhvr>
                                      <p:tavLst>
                                        <p:tav tm="0">
                                          <p:val>
                                            <p:fltVal val="0"/>
                                          </p:val>
                                        </p:tav>
                                        <p:tav tm="100000">
                                          <p:val>
                                            <p:strVal val="#ppt_h"/>
                                          </p:val>
                                        </p:tav>
                                      </p:tavLst>
                                    </p:anim>
                                    <p:animEffect transition="in" filter="fade">
                                      <p:cBhvr>
                                        <p:cTn id="82" dur="500"/>
                                        <p:tgtEl>
                                          <p:spTgt spid="1032"/>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8" fill="hold" grpId="0" nodeType="clickEffect">
                                  <p:stCondLst>
                                    <p:cond delay="0"/>
                                  </p:stCondLst>
                                  <p:childTnLst>
                                    <p:set>
                                      <p:cBhvr>
                                        <p:cTn id="86" dur="1" fill="hold">
                                          <p:stCondLst>
                                            <p:cond delay="0"/>
                                          </p:stCondLst>
                                        </p:cTn>
                                        <p:tgtEl>
                                          <p:spTgt spid="6">
                                            <p:txEl>
                                              <p:pRg st="2" end="2"/>
                                            </p:txEl>
                                          </p:spTgt>
                                        </p:tgtEl>
                                        <p:attrNameLst>
                                          <p:attrName>style.visibility</p:attrName>
                                        </p:attrNameLst>
                                      </p:cBhvr>
                                      <p:to>
                                        <p:strVal val="visible"/>
                                      </p:to>
                                    </p:set>
                                    <p:animEffect transition="in" filter="wipe(left)">
                                      <p:cBhvr>
                                        <p:cTn id="87" dur="750"/>
                                        <p:tgtEl>
                                          <p:spTgt spid="6">
                                            <p:txEl>
                                              <p:pRg st="2" end="2"/>
                                            </p:txEl>
                                          </p:spTgt>
                                        </p:tgtEl>
                                      </p:cBhvr>
                                    </p:animEffect>
                                  </p:childTnLst>
                                </p:cTn>
                              </p:par>
                            </p:childTnLst>
                          </p:cTn>
                        </p:par>
                        <p:par>
                          <p:cTn id="88" fill="hold">
                            <p:stCondLst>
                              <p:cond delay="750"/>
                            </p:stCondLst>
                            <p:childTnLst>
                              <p:par>
                                <p:cTn id="89" presetID="10" presetClass="exit" presetSubtype="0" fill="hold" nodeType="afterEffect">
                                  <p:stCondLst>
                                    <p:cond delay="0"/>
                                  </p:stCondLst>
                                  <p:childTnLst>
                                    <p:animEffect transition="out" filter="fade">
                                      <p:cBhvr>
                                        <p:cTn id="90" dur="500"/>
                                        <p:tgtEl>
                                          <p:spTgt spid="1030"/>
                                        </p:tgtEl>
                                      </p:cBhvr>
                                    </p:animEffect>
                                    <p:set>
                                      <p:cBhvr>
                                        <p:cTn id="91" dur="1" fill="hold">
                                          <p:stCondLst>
                                            <p:cond delay="499"/>
                                          </p:stCondLst>
                                        </p:cTn>
                                        <p:tgtEl>
                                          <p:spTgt spid="1030"/>
                                        </p:tgtEl>
                                        <p:attrNameLst>
                                          <p:attrName>style.visibility</p:attrName>
                                        </p:attrNameLst>
                                      </p:cBhvr>
                                      <p:to>
                                        <p:strVal val="hidden"/>
                                      </p:to>
                                    </p:set>
                                  </p:childTnLst>
                                </p:cTn>
                              </p:par>
                              <p:par>
                                <p:cTn id="92" presetID="10" presetClass="exit" presetSubtype="0" fill="hold" nodeType="withEffect">
                                  <p:stCondLst>
                                    <p:cond delay="0"/>
                                  </p:stCondLst>
                                  <p:childTnLst>
                                    <p:animEffect transition="out" filter="fade">
                                      <p:cBhvr>
                                        <p:cTn id="93" dur="500"/>
                                        <p:tgtEl>
                                          <p:spTgt spid="1032"/>
                                        </p:tgtEl>
                                      </p:cBhvr>
                                    </p:animEffect>
                                    <p:set>
                                      <p:cBhvr>
                                        <p:cTn id="94" dur="1" fill="hold">
                                          <p:stCondLst>
                                            <p:cond delay="499"/>
                                          </p:stCondLst>
                                        </p:cTn>
                                        <p:tgtEl>
                                          <p:spTgt spid="1032"/>
                                        </p:tgtEl>
                                        <p:attrNameLst>
                                          <p:attrName>style.visibility</p:attrName>
                                        </p:attrNameLst>
                                      </p:cBhvr>
                                      <p:to>
                                        <p:strVal val="hidden"/>
                                      </p:to>
                                    </p:set>
                                  </p:childTnLst>
                                </p:cTn>
                              </p:par>
                            </p:childTnLst>
                          </p:cTn>
                        </p:par>
                        <p:par>
                          <p:cTn id="95" fill="hold">
                            <p:stCondLst>
                              <p:cond delay="1250"/>
                            </p:stCondLst>
                            <p:childTnLst>
                              <p:par>
                                <p:cTn id="96" presetID="53" presetClass="entr" presetSubtype="16" fill="hold" nodeType="afterEffect">
                                  <p:stCondLst>
                                    <p:cond delay="0"/>
                                  </p:stCondLst>
                                  <p:childTnLst>
                                    <p:set>
                                      <p:cBhvr>
                                        <p:cTn id="97" dur="1" fill="hold">
                                          <p:stCondLst>
                                            <p:cond delay="0"/>
                                          </p:stCondLst>
                                        </p:cTn>
                                        <p:tgtEl>
                                          <p:spTgt spid="1034"/>
                                        </p:tgtEl>
                                        <p:attrNameLst>
                                          <p:attrName>style.visibility</p:attrName>
                                        </p:attrNameLst>
                                      </p:cBhvr>
                                      <p:to>
                                        <p:strVal val="visible"/>
                                      </p:to>
                                    </p:set>
                                    <p:anim calcmode="lin" valueType="num">
                                      <p:cBhvr>
                                        <p:cTn id="98" dur="500" fill="hold"/>
                                        <p:tgtEl>
                                          <p:spTgt spid="1034"/>
                                        </p:tgtEl>
                                        <p:attrNameLst>
                                          <p:attrName>ppt_w</p:attrName>
                                        </p:attrNameLst>
                                      </p:cBhvr>
                                      <p:tavLst>
                                        <p:tav tm="0">
                                          <p:val>
                                            <p:fltVal val="0"/>
                                          </p:val>
                                        </p:tav>
                                        <p:tav tm="100000">
                                          <p:val>
                                            <p:strVal val="#ppt_w"/>
                                          </p:val>
                                        </p:tav>
                                      </p:tavLst>
                                    </p:anim>
                                    <p:anim calcmode="lin" valueType="num">
                                      <p:cBhvr>
                                        <p:cTn id="99" dur="500" fill="hold"/>
                                        <p:tgtEl>
                                          <p:spTgt spid="1034"/>
                                        </p:tgtEl>
                                        <p:attrNameLst>
                                          <p:attrName>ppt_h</p:attrName>
                                        </p:attrNameLst>
                                      </p:cBhvr>
                                      <p:tavLst>
                                        <p:tav tm="0">
                                          <p:val>
                                            <p:fltVal val="0"/>
                                          </p:val>
                                        </p:tav>
                                        <p:tav tm="100000">
                                          <p:val>
                                            <p:strVal val="#ppt_h"/>
                                          </p:val>
                                        </p:tav>
                                      </p:tavLst>
                                    </p:anim>
                                    <p:animEffect transition="in" filter="fade">
                                      <p:cBhvr>
                                        <p:cTn id="100" dur="500"/>
                                        <p:tgtEl>
                                          <p:spTgt spid="1034"/>
                                        </p:tgtEl>
                                      </p:cBhvr>
                                    </p:animEffect>
                                  </p:childTnLst>
                                </p:cTn>
                              </p:par>
                            </p:childTnLst>
                          </p:cTn>
                        </p:par>
                      </p:childTnLst>
                    </p:cTn>
                  </p:par>
                  <p:par>
                    <p:cTn id="101" fill="hold">
                      <p:stCondLst>
                        <p:cond delay="indefinite"/>
                      </p:stCondLst>
                      <p:childTnLst>
                        <p:par>
                          <p:cTn id="102" fill="hold">
                            <p:stCondLst>
                              <p:cond delay="0"/>
                            </p:stCondLst>
                            <p:childTnLst>
                              <p:par>
                                <p:cTn id="103" presetID="10" presetClass="exit" presetSubtype="0" fill="hold" nodeType="clickEffect">
                                  <p:stCondLst>
                                    <p:cond delay="0"/>
                                  </p:stCondLst>
                                  <p:childTnLst>
                                    <p:animEffect transition="out" filter="fade">
                                      <p:cBhvr>
                                        <p:cTn id="104" dur="500"/>
                                        <p:tgtEl>
                                          <p:spTgt spid="1034"/>
                                        </p:tgtEl>
                                      </p:cBhvr>
                                    </p:animEffect>
                                    <p:set>
                                      <p:cBhvr>
                                        <p:cTn id="105" dur="1" fill="hold">
                                          <p:stCondLst>
                                            <p:cond delay="499"/>
                                          </p:stCondLst>
                                        </p:cTn>
                                        <p:tgtEl>
                                          <p:spTgt spid="1034"/>
                                        </p:tgtEl>
                                        <p:attrNameLst>
                                          <p:attrName>style.visibility</p:attrName>
                                        </p:attrNameLst>
                                      </p:cBhvr>
                                      <p:to>
                                        <p:strVal val="hidden"/>
                                      </p:to>
                                    </p:set>
                                  </p:childTnLst>
                                </p:cTn>
                              </p:par>
                            </p:childTnLst>
                          </p:cTn>
                        </p:par>
                      </p:childTnLst>
                    </p:cTn>
                  </p:par>
                  <p:par>
                    <p:cTn id="106" fill="hold">
                      <p:stCondLst>
                        <p:cond delay="indefinite"/>
                      </p:stCondLst>
                      <p:childTnLst>
                        <p:par>
                          <p:cTn id="107" fill="hold">
                            <p:stCondLst>
                              <p:cond delay="0"/>
                            </p:stCondLst>
                            <p:childTnLst>
                              <p:par>
                                <p:cTn id="108" presetID="22" presetClass="entr" presetSubtype="8" fill="hold" grpId="0" nodeType="clickEffect">
                                  <p:stCondLst>
                                    <p:cond delay="0"/>
                                  </p:stCondLst>
                                  <p:childTnLst>
                                    <p:set>
                                      <p:cBhvr>
                                        <p:cTn id="109" dur="1" fill="hold">
                                          <p:stCondLst>
                                            <p:cond delay="0"/>
                                          </p:stCondLst>
                                        </p:cTn>
                                        <p:tgtEl>
                                          <p:spTgt spid="6">
                                            <p:txEl>
                                              <p:pRg st="3" end="3"/>
                                            </p:txEl>
                                          </p:spTgt>
                                        </p:tgtEl>
                                        <p:attrNameLst>
                                          <p:attrName>style.visibility</p:attrName>
                                        </p:attrNameLst>
                                      </p:cBhvr>
                                      <p:to>
                                        <p:strVal val="visible"/>
                                      </p:to>
                                    </p:set>
                                    <p:animEffect transition="in" filter="wipe(left)">
                                      <p:cBhvr>
                                        <p:cTn id="110" dur="750"/>
                                        <p:tgtEl>
                                          <p:spTgt spid="6">
                                            <p:txEl>
                                              <p:pRg st="3" end="3"/>
                                            </p:txEl>
                                          </p:spTgt>
                                        </p:tgtEl>
                                      </p:cBhvr>
                                    </p:animEffect>
                                  </p:childTnLst>
                                </p:cTn>
                              </p:par>
                            </p:childTnLst>
                          </p:cTn>
                        </p:par>
                        <p:par>
                          <p:cTn id="111" fill="hold">
                            <p:stCondLst>
                              <p:cond delay="750"/>
                            </p:stCondLst>
                            <p:childTnLst>
                              <p:par>
                                <p:cTn id="112" presetID="53" presetClass="entr" presetSubtype="16" fill="hold" nodeType="afterEffect">
                                  <p:stCondLst>
                                    <p:cond delay="0"/>
                                  </p:stCondLst>
                                  <p:childTnLst>
                                    <p:set>
                                      <p:cBhvr>
                                        <p:cTn id="113" dur="1" fill="hold">
                                          <p:stCondLst>
                                            <p:cond delay="0"/>
                                          </p:stCondLst>
                                        </p:cTn>
                                        <p:tgtEl>
                                          <p:spTgt spid="1036"/>
                                        </p:tgtEl>
                                        <p:attrNameLst>
                                          <p:attrName>style.visibility</p:attrName>
                                        </p:attrNameLst>
                                      </p:cBhvr>
                                      <p:to>
                                        <p:strVal val="visible"/>
                                      </p:to>
                                    </p:set>
                                    <p:anim calcmode="lin" valueType="num">
                                      <p:cBhvr>
                                        <p:cTn id="114" dur="500" fill="hold"/>
                                        <p:tgtEl>
                                          <p:spTgt spid="1036"/>
                                        </p:tgtEl>
                                        <p:attrNameLst>
                                          <p:attrName>ppt_w</p:attrName>
                                        </p:attrNameLst>
                                      </p:cBhvr>
                                      <p:tavLst>
                                        <p:tav tm="0">
                                          <p:val>
                                            <p:fltVal val="0"/>
                                          </p:val>
                                        </p:tav>
                                        <p:tav tm="100000">
                                          <p:val>
                                            <p:strVal val="#ppt_w"/>
                                          </p:val>
                                        </p:tav>
                                      </p:tavLst>
                                    </p:anim>
                                    <p:anim calcmode="lin" valueType="num">
                                      <p:cBhvr>
                                        <p:cTn id="115" dur="500" fill="hold"/>
                                        <p:tgtEl>
                                          <p:spTgt spid="1036"/>
                                        </p:tgtEl>
                                        <p:attrNameLst>
                                          <p:attrName>ppt_h</p:attrName>
                                        </p:attrNameLst>
                                      </p:cBhvr>
                                      <p:tavLst>
                                        <p:tav tm="0">
                                          <p:val>
                                            <p:fltVal val="0"/>
                                          </p:val>
                                        </p:tav>
                                        <p:tav tm="100000">
                                          <p:val>
                                            <p:strVal val="#ppt_h"/>
                                          </p:val>
                                        </p:tav>
                                      </p:tavLst>
                                    </p:anim>
                                    <p:animEffect transition="in" filter="fade">
                                      <p:cBhvr>
                                        <p:cTn id="116" dur="500"/>
                                        <p:tgtEl>
                                          <p:spTgt spid="1036"/>
                                        </p:tgtEl>
                                      </p:cBhvr>
                                    </p:animEffect>
                                  </p:childTnLst>
                                </p:cTn>
                              </p:par>
                            </p:childTnLst>
                          </p:cTn>
                        </p:par>
                        <p:par>
                          <p:cTn id="117" fill="hold">
                            <p:stCondLst>
                              <p:cond delay="1250"/>
                            </p:stCondLst>
                            <p:childTnLst>
                              <p:par>
                                <p:cTn id="118" presetID="2" presetClass="entr" presetSubtype="4" fill="hold" nodeType="afterEffect">
                                  <p:stCondLst>
                                    <p:cond delay="0"/>
                                  </p:stCondLst>
                                  <p:childTnLst>
                                    <p:set>
                                      <p:cBhvr>
                                        <p:cTn id="119" dur="1" fill="hold">
                                          <p:stCondLst>
                                            <p:cond delay="0"/>
                                          </p:stCondLst>
                                        </p:cTn>
                                        <p:tgtEl>
                                          <p:spTgt spid="13"/>
                                        </p:tgtEl>
                                        <p:attrNameLst>
                                          <p:attrName>style.visibility</p:attrName>
                                        </p:attrNameLst>
                                      </p:cBhvr>
                                      <p:to>
                                        <p:strVal val="visible"/>
                                      </p:to>
                                    </p:set>
                                    <p:anim calcmode="lin" valueType="num">
                                      <p:cBhvr additive="base">
                                        <p:cTn id="120" dur="2000" fill="hold"/>
                                        <p:tgtEl>
                                          <p:spTgt spid="13"/>
                                        </p:tgtEl>
                                        <p:attrNameLst>
                                          <p:attrName>ppt_x</p:attrName>
                                        </p:attrNameLst>
                                      </p:cBhvr>
                                      <p:tavLst>
                                        <p:tav tm="0">
                                          <p:val>
                                            <p:strVal val="#ppt_x"/>
                                          </p:val>
                                        </p:tav>
                                        <p:tav tm="100000">
                                          <p:val>
                                            <p:strVal val="#ppt_x"/>
                                          </p:val>
                                        </p:tav>
                                      </p:tavLst>
                                    </p:anim>
                                    <p:anim calcmode="lin" valueType="num">
                                      <p:cBhvr additive="base">
                                        <p:cTn id="121" dur="20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22" fill="hold">
                      <p:stCondLst>
                        <p:cond delay="indefinite"/>
                      </p:stCondLst>
                      <p:childTnLst>
                        <p:par>
                          <p:cTn id="123" fill="hold">
                            <p:stCondLst>
                              <p:cond delay="0"/>
                            </p:stCondLst>
                            <p:childTnLst>
                              <p:par>
                                <p:cTn id="124" presetID="22" presetClass="entr" presetSubtype="8" fill="hold" grpId="0" nodeType="clickEffect">
                                  <p:stCondLst>
                                    <p:cond delay="0"/>
                                  </p:stCondLst>
                                  <p:childTnLst>
                                    <p:set>
                                      <p:cBhvr>
                                        <p:cTn id="125" dur="1" fill="hold">
                                          <p:stCondLst>
                                            <p:cond delay="0"/>
                                          </p:stCondLst>
                                        </p:cTn>
                                        <p:tgtEl>
                                          <p:spTgt spid="6">
                                            <p:txEl>
                                              <p:pRg st="4" end="4"/>
                                            </p:txEl>
                                          </p:spTgt>
                                        </p:tgtEl>
                                        <p:attrNameLst>
                                          <p:attrName>style.visibility</p:attrName>
                                        </p:attrNameLst>
                                      </p:cBhvr>
                                      <p:to>
                                        <p:strVal val="visible"/>
                                      </p:to>
                                    </p:set>
                                    <p:animEffect transition="in" filter="wipe(left)">
                                      <p:cBhvr>
                                        <p:cTn id="126" dur="750"/>
                                        <p:tgtEl>
                                          <p:spTgt spid="6">
                                            <p:txEl>
                                              <p:pRg st="4" end="4"/>
                                            </p:txEl>
                                          </p:spTgt>
                                        </p:tgtEl>
                                      </p:cBhvr>
                                    </p:animEffect>
                                  </p:childTnLst>
                                </p:cTn>
                              </p:par>
                            </p:childTnLst>
                          </p:cTn>
                        </p:par>
                      </p:childTnLst>
                    </p:cTn>
                  </p:par>
                  <p:par>
                    <p:cTn id="127" fill="hold">
                      <p:stCondLst>
                        <p:cond delay="indefinite"/>
                      </p:stCondLst>
                      <p:childTnLst>
                        <p:par>
                          <p:cTn id="128" fill="hold">
                            <p:stCondLst>
                              <p:cond delay="0"/>
                            </p:stCondLst>
                            <p:childTnLst>
                              <p:par>
                                <p:cTn id="129" presetID="22" presetClass="entr" presetSubtype="8" fill="hold" grpId="0" nodeType="clickEffect">
                                  <p:stCondLst>
                                    <p:cond delay="0"/>
                                  </p:stCondLst>
                                  <p:childTnLst>
                                    <p:set>
                                      <p:cBhvr>
                                        <p:cTn id="130" dur="1" fill="hold">
                                          <p:stCondLst>
                                            <p:cond delay="0"/>
                                          </p:stCondLst>
                                        </p:cTn>
                                        <p:tgtEl>
                                          <p:spTgt spid="6">
                                            <p:txEl>
                                              <p:pRg st="6" end="6"/>
                                            </p:txEl>
                                          </p:spTgt>
                                        </p:tgtEl>
                                        <p:attrNameLst>
                                          <p:attrName>style.visibility</p:attrName>
                                        </p:attrNameLst>
                                      </p:cBhvr>
                                      <p:to>
                                        <p:strVal val="visible"/>
                                      </p:to>
                                    </p:set>
                                    <p:animEffect transition="in" filter="wipe(left)">
                                      <p:cBhvr>
                                        <p:cTn id="131" dur="75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animBg="1"/>
      <p:bldP spid="4" grpId="0" animBg="1"/>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 name="Image 69" descr="Image2.png"/>
          <p:cNvPicPr>
            <a:picLocks noChangeAspect="1"/>
          </p:cNvPicPr>
          <p:nvPr/>
        </p:nvPicPr>
        <p:blipFill>
          <a:blip r:embed="rId3">
            <a:duotone>
              <a:schemeClr val="accent1">
                <a:shade val="45000"/>
                <a:satMod val="135000"/>
              </a:schemeClr>
              <a:prstClr val="white"/>
            </a:duotone>
          </a:blip>
          <a:stretch>
            <a:fillRect/>
          </a:stretch>
        </p:blipFill>
        <p:spPr>
          <a:xfrm>
            <a:off x="214282" y="1500174"/>
            <a:ext cx="5982535" cy="5068008"/>
          </a:xfrm>
          <a:prstGeom prst="rect">
            <a:avLst/>
          </a:prstGeom>
          <a:ln w="12700" cap="sq">
            <a:solidFill>
              <a:srgbClr val="000000"/>
            </a:solidFill>
            <a:prstDash val="solid"/>
            <a:miter lim="800000"/>
          </a:ln>
          <a:effectLst>
            <a:outerShdw blurRad="50800" dist="38100" dir="2700000" algn="tl" rotWithShape="0">
              <a:srgbClr val="000000">
                <a:alpha val="43000"/>
              </a:srgbClr>
            </a:outerShdw>
          </a:effectLst>
        </p:spPr>
      </p:pic>
      <p:sp>
        <p:nvSpPr>
          <p:cNvPr id="43" name="Freeform 43"/>
          <p:cNvSpPr>
            <a:spLocks/>
          </p:cNvSpPr>
          <p:nvPr/>
        </p:nvSpPr>
        <p:spPr bwMode="auto">
          <a:xfrm>
            <a:off x="3568921" y="1650489"/>
            <a:ext cx="870586" cy="805914"/>
          </a:xfrm>
          <a:custGeom>
            <a:avLst/>
            <a:gdLst>
              <a:gd name="T0" fmla="*/ 1 w 499"/>
              <a:gd name="T1" fmla="*/ 318 h 454"/>
              <a:gd name="T2" fmla="*/ 227 w 499"/>
              <a:gd name="T3" fmla="*/ 454 h 454"/>
              <a:gd name="T4" fmla="*/ 454 w 499"/>
              <a:gd name="T5" fmla="*/ 318 h 454"/>
              <a:gd name="T6" fmla="*/ 499 w 499"/>
              <a:gd name="T7" fmla="*/ 136 h 454"/>
              <a:gd name="T8" fmla="*/ 409 w 499"/>
              <a:gd name="T9" fmla="*/ 0 h 454"/>
              <a:gd name="T10" fmla="*/ 369 w 499"/>
              <a:gd name="T11" fmla="*/ 23 h 454"/>
              <a:gd name="T12" fmla="*/ 341 w 499"/>
              <a:gd name="T13" fmla="*/ 32 h 454"/>
              <a:gd name="T14" fmla="*/ 369 w 499"/>
              <a:gd name="T15" fmla="*/ 78 h 454"/>
              <a:gd name="T16" fmla="*/ 360 w 499"/>
              <a:gd name="T17" fmla="*/ 142 h 454"/>
              <a:gd name="T18" fmla="*/ 323 w 499"/>
              <a:gd name="T19" fmla="*/ 132 h 454"/>
              <a:gd name="T20" fmla="*/ 332 w 499"/>
              <a:gd name="T21" fmla="*/ 78 h 454"/>
              <a:gd name="T22" fmla="*/ 286 w 499"/>
              <a:gd name="T23" fmla="*/ 14 h 454"/>
              <a:gd name="T24" fmla="*/ 259 w 499"/>
              <a:gd name="T25" fmla="*/ 32 h 454"/>
              <a:gd name="T26" fmla="*/ 232 w 499"/>
              <a:gd name="T27" fmla="*/ 132 h 454"/>
              <a:gd name="T28" fmla="*/ 204 w 499"/>
              <a:gd name="T29" fmla="*/ 142 h 454"/>
              <a:gd name="T30" fmla="*/ 158 w 499"/>
              <a:gd name="T31" fmla="*/ 215 h 454"/>
              <a:gd name="T32" fmla="*/ 104 w 499"/>
              <a:gd name="T33" fmla="*/ 233 h 454"/>
              <a:gd name="T34" fmla="*/ 76 w 499"/>
              <a:gd name="T35" fmla="*/ 242 h 454"/>
              <a:gd name="T36" fmla="*/ 58 w 499"/>
              <a:gd name="T37" fmla="*/ 270 h 454"/>
              <a:gd name="T38" fmla="*/ 30 w 499"/>
              <a:gd name="T39" fmla="*/ 288 h 454"/>
              <a:gd name="T40" fmla="*/ 1 w 499"/>
              <a:gd name="T41" fmla="*/ 318 h 45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99"/>
              <a:gd name="T64" fmla="*/ 0 h 454"/>
              <a:gd name="T65" fmla="*/ 499 w 499"/>
              <a:gd name="T66" fmla="*/ 454 h 454"/>
              <a:gd name="connsiteX0" fmla="*/ 0 w 10832"/>
              <a:gd name="connsiteY0" fmla="*/ 6238 h 10000"/>
              <a:gd name="connsiteX1" fmla="*/ 5381 w 10832"/>
              <a:gd name="connsiteY1" fmla="*/ 10000 h 10000"/>
              <a:gd name="connsiteX2" fmla="*/ 9930 w 10832"/>
              <a:gd name="connsiteY2" fmla="*/ 7004 h 10000"/>
              <a:gd name="connsiteX3" fmla="*/ 10832 w 10832"/>
              <a:gd name="connsiteY3" fmla="*/ 2996 h 10000"/>
              <a:gd name="connsiteX4" fmla="*/ 9028 w 10832"/>
              <a:gd name="connsiteY4" fmla="*/ 0 h 10000"/>
              <a:gd name="connsiteX5" fmla="*/ 8227 w 10832"/>
              <a:gd name="connsiteY5" fmla="*/ 507 h 10000"/>
              <a:gd name="connsiteX6" fmla="*/ 7666 w 10832"/>
              <a:gd name="connsiteY6" fmla="*/ 705 h 10000"/>
              <a:gd name="connsiteX7" fmla="*/ 8227 w 10832"/>
              <a:gd name="connsiteY7" fmla="*/ 1718 h 10000"/>
              <a:gd name="connsiteX8" fmla="*/ 8046 w 10832"/>
              <a:gd name="connsiteY8" fmla="*/ 3128 h 10000"/>
              <a:gd name="connsiteX9" fmla="*/ 7305 w 10832"/>
              <a:gd name="connsiteY9" fmla="*/ 2907 h 10000"/>
              <a:gd name="connsiteX10" fmla="*/ 7485 w 10832"/>
              <a:gd name="connsiteY10" fmla="*/ 1718 h 10000"/>
              <a:gd name="connsiteX11" fmla="*/ 6563 w 10832"/>
              <a:gd name="connsiteY11" fmla="*/ 308 h 10000"/>
              <a:gd name="connsiteX12" fmla="*/ 6022 w 10832"/>
              <a:gd name="connsiteY12" fmla="*/ 705 h 10000"/>
              <a:gd name="connsiteX13" fmla="*/ 5481 w 10832"/>
              <a:gd name="connsiteY13" fmla="*/ 2907 h 10000"/>
              <a:gd name="connsiteX14" fmla="*/ 4920 w 10832"/>
              <a:gd name="connsiteY14" fmla="*/ 3128 h 10000"/>
              <a:gd name="connsiteX15" fmla="*/ 3998 w 10832"/>
              <a:gd name="connsiteY15" fmla="*/ 4736 h 10000"/>
              <a:gd name="connsiteX16" fmla="*/ 2916 w 10832"/>
              <a:gd name="connsiteY16" fmla="*/ 5132 h 10000"/>
              <a:gd name="connsiteX17" fmla="*/ 2355 w 10832"/>
              <a:gd name="connsiteY17" fmla="*/ 5330 h 10000"/>
              <a:gd name="connsiteX18" fmla="*/ 1994 w 10832"/>
              <a:gd name="connsiteY18" fmla="*/ 5947 h 10000"/>
              <a:gd name="connsiteX19" fmla="*/ 1433 w 10832"/>
              <a:gd name="connsiteY19" fmla="*/ 6344 h 10000"/>
              <a:gd name="connsiteX20" fmla="*/ 0 w 10832"/>
              <a:gd name="connsiteY20" fmla="*/ 6238 h 10000"/>
              <a:gd name="connsiteX0" fmla="*/ 93 w 10925"/>
              <a:gd name="connsiteY0" fmla="*/ 6238 h 10000"/>
              <a:gd name="connsiteX1" fmla="*/ 5474 w 10925"/>
              <a:gd name="connsiteY1" fmla="*/ 10000 h 10000"/>
              <a:gd name="connsiteX2" fmla="*/ 10023 w 10925"/>
              <a:gd name="connsiteY2" fmla="*/ 7004 h 10000"/>
              <a:gd name="connsiteX3" fmla="*/ 10925 w 10925"/>
              <a:gd name="connsiteY3" fmla="*/ 2996 h 10000"/>
              <a:gd name="connsiteX4" fmla="*/ 9121 w 10925"/>
              <a:gd name="connsiteY4" fmla="*/ 0 h 10000"/>
              <a:gd name="connsiteX5" fmla="*/ 8320 w 10925"/>
              <a:gd name="connsiteY5" fmla="*/ 507 h 10000"/>
              <a:gd name="connsiteX6" fmla="*/ 7759 w 10925"/>
              <a:gd name="connsiteY6" fmla="*/ 705 h 10000"/>
              <a:gd name="connsiteX7" fmla="*/ 8320 w 10925"/>
              <a:gd name="connsiteY7" fmla="*/ 1718 h 10000"/>
              <a:gd name="connsiteX8" fmla="*/ 8139 w 10925"/>
              <a:gd name="connsiteY8" fmla="*/ 3128 h 10000"/>
              <a:gd name="connsiteX9" fmla="*/ 7398 w 10925"/>
              <a:gd name="connsiteY9" fmla="*/ 2907 h 10000"/>
              <a:gd name="connsiteX10" fmla="*/ 7578 w 10925"/>
              <a:gd name="connsiteY10" fmla="*/ 1718 h 10000"/>
              <a:gd name="connsiteX11" fmla="*/ 6656 w 10925"/>
              <a:gd name="connsiteY11" fmla="*/ 308 h 10000"/>
              <a:gd name="connsiteX12" fmla="*/ 6115 w 10925"/>
              <a:gd name="connsiteY12" fmla="*/ 705 h 10000"/>
              <a:gd name="connsiteX13" fmla="*/ 5574 w 10925"/>
              <a:gd name="connsiteY13" fmla="*/ 2907 h 10000"/>
              <a:gd name="connsiteX14" fmla="*/ 5013 w 10925"/>
              <a:gd name="connsiteY14" fmla="*/ 3128 h 10000"/>
              <a:gd name="connsiteX15" fmla="*/ 4091 w 10925"/>
              <a:gd name="connsiteY15" fmla="*/ 4736 h 10000"/>
              <a:gd name="connsiteX16" fmla="*/ 3009 w 10925"/>
              <a:gd name="connsiteY16" fmla="*/ 5132 h 10000"/>
              <a:gd name="connsiteX17" fmla="*/ 2448 w 10925"/>
              <a:gd name="connsiteY17" fmla="*/ 5330 h 10000"/>
              <a:gd name="connsiteX18" fmla="*/ 2087 w 10925"/>
              <a:gd name="connsiteY18" fmla="*/ 5947 h 10000"/>
              <a:gd name="connsiteX19" fmla="*/ 93 w 10925"/>
              <a:gd name="connsiteY19" fmla="*/ 6238 h 10000"/>
              <a:gd name="connsiteX0" fmla="*/ 107 w 10939"/>
              <a:gd name="connsiteY0" fmla="*/ 6238 h 10000"/>
              <a:gd name="connsiteX1" fmla="*/ 5488 w 10939"/>
              <a:gd name="connsiteY1" fmla="*/ 10000 h 10000"/>
              <a:gd name="connsiteX2" fmla="*/ 10037 w 10939"/>
              <a:gd name="connsiteY2" fmla="*/ 7004 h 10000"/>
              <a:gd name="connsiteX3" fmla="*/ 10939 w 10939"/>
              <a:gd name="connsiteY3" fmla="*/ 2996 h 10000"/>
              <a:gd name="connsiteX4" fmla="*/ 9135 w 10939"/>
              <a:gd name="connsiteY4" fmla="*/ 0 h 10000"/>
              <a:gd name="connsiteX5" fmla="*/ 8334 w 10939"/>
              <a:gd name="connsiteY5" fmla="*/ 507 h 10000"/>
              <a:gd name="connsiteX6" fmla="*/ 7773 w 10939"/>
              <a:gd name="connsiteY6" fmla="*/ 705 h 10000"/>
              <a:gd name="connsiteX7" fmla="*/ 8334 w 10939"/>
              <a:gd name="connsiteY7" fmla="*/ 1718 h 10000"/>
              <a:gd name="connsiteX8" fmla="*/ 8153 w 10939"/>
              <a:gd name="connsiteY8" fmla="*/ 3128 h 10000"/>
              <a:gd name="connsiteX9" fmla="*/ 7412 w 10939"/>
              <a:gd name="connsiteY9" fmla="*/ 2907 h 10000"/>
              <a:gd name="connsiteX10" fmla="*/ 7592 w 10939"/>
              <a:gd name="connsiteY10" fmla="*/ 1718 h 10000"/>
              <a:gd name="connsiteX11" fmla="*/ 6670 w 10939"/>
              <a:gd name="connsiteY11" fmla="*/ 308 h 10000"/>
              <a:gd name="connsiteX12" fmla="*/ 6129 w 10939"/>
              <a:gd name="connsiteY12" fmla="*/ 705 h 10000"/>
              <a:gd name="connsiteX13" fmla="*/ 5588 w 10939"/>
              <a:gd name="connsiteY13" fmla="*/ 2907 h 10000"/>
              <a:gd name="connsiteX14" fmla="*/ 5027 w 10939"/>
              <a:gd name="connsiteY14" fmla="*/ 3128 h 10000"/>
              <a:gd name="connsiteX15" fmla="*/ 4105 w 10939"/>
              <a:gd name="connsiteY15" fmla="*/ 4736 h 10000"/>
              <a:gd name="connsiteX16" fmla="*/ 3023 w 10939"/>
              <a:gd name="connsiteY16" fmla="*/ 5132 h 10000"/>
              <a:gd name="connsiteX17" fmla="*/ 2462 w 10939"/>
              <a:gd name="connsiteY17" fmla="*/ 5330 h 10000"/>
              <a:gd name="connsiteX18" fmla="*/ 1752 w 10939"/>
              <a:gd name="connsiteY18" fmla="*/ 5436 h 10000"/>
              <a:gd name="connsiteX19" fmla="*/ 107 w 10939"/>
              <a:gd name="connsiteY19" fmla="*/ 6238 h 10000"/>
              <a:gd name="connsiteX0" fmla="*/ 107 w 10939"/>
              <a:gd name="connsiteY0" fmla="*/ 6238 h 10000"/>
              <a:gd name="connsiteX1" fmla="*/ 5488 w 10939"/>
              <a:gd name="connsiteY1" fmla="*/ 10000 h 10000"/>
              <a:gd name="connsiteX2" fmla="*/ 10037 w 10939"/>
              <a:gd name="connsiteY2" fmla="*/ 7004 h 10000"/>
              <a:gd name="connsiteX3" fmla="*/ 10939 w 10939"/>
              <a:gd name="connsiteY3" fmla="*/ 2996 h 10000"/>
              <a:gd name="connsiteX4" fmla="*/ 9135 w 10939"/>
              <a:gd name="connsiteY4" fmla="*/ 0 h 10000"/>
              <a:gd name="connsiteX5" fmla="*/ 8334 w 10939"/>
              <a:gd name="connsiteY5" fmla="*/ 507 h 10000"/>
              <a:gd name="connsiteX6" fmla="*/ 7773 w 10939"/>
              <a:gd name="connsiteY6" fmla="*/ 705 h 10000"/>
              <a:gd name="connsiteX7" fmla="*/ 8334 w 10939"/>
              <a:gd name="connsiteY7" fmla="*/ 1718 h 10000"/>
              <a:gd name="connsiteX8" fmla="*/ 8153 w 10939"/>
              <a:gd name="connsiteY8" fmla="*/ 3128 h 10000"/>
              <a:gd name="connsiteX9" fmla="*/ 7412 w 10939"/>
              <a:gd name="connsiteY9" fmla="*/ 2907 h 10000"/>
              <a:gd name="connsiteX10" fmla="*/ 7592 w 10939"/>
              <a:gd name="connsiteY10" fmla="*/ 1718 h 10000"/>
              <a:gd name="connsiteX11" fmla="*/ 6670 w 10939"/>
              <a:gd name="connsiteY11" fmla="*/ 308 h 10000"/>
              <a:gd name="connsiteX12" fmla="*/ 6129 w 10939"/>
              <a:gd name="connsiteY12" fmla="*/ 705 h 10000"/>
              <a:gd name="connsiteX13" fmla="*/ 5588 w 10939"/>
              <a:gd name="connsiteY13" fmla="*/ 2907 h 10000"/>
              <a:gd name="connsiteX14" fmla="*/ 5027 w 10939"/>
              <a:gd name="connsiteY14" fmla="*/ 3128 h 10000"/>
              <a:gd name="connsiteX15" fmla="*/ 4609 w 10939"/>
              <a:gd name="connsiteY15" fmla="*/ 5417 h 10000"/>
              <a:gd name="connsiteX16" fmla="*/ 3023 w 10939"/>
              <a:gd name="connsiteY16" fmla="*/ 5132 h 10000"/>
              <a:gd name="connsiteX17" fmla="*/ 2462 w 10939"/>
              <a:gd name="connsiteY17" fmla="*/ 5330 h 10000"/>
              <a:gd name="connsiteX18" fmla="*/ 1752 w 10939"/>
              <a:gd name="connsiteY18" fmla="*/ 5436 h 10000"/>
              <a:gd name="connsiteX19" fmla="*/ 107 w 10939"/>
              <a:gd name="connsiteY19" fmla="*/ 6238 h 10000"/>
              <a:gd name="connsiteX0" fmla="*/ 107 w 10939"/>
              <a:gd name="connsiteY0" fmla="*/ 6238 h 10000"/>
              <a:gd name="connsiteX1" fmla="*/ 5488 w 10939"/>
              <a:gd name="connsiteY1" fmla="*/ 10000 h 10000"/>
              <a:gd name="connsiteX2" fmla="*/ 10037 w 10939"/>
              <a:gd name="connsiteY2" fmla="*/ 7004 h 10000"/>
              <a:gd name="connsiteX3" fmla="*/ 10939 w 10939"/>
              <a:gd name="connsiteY3" fmla="*/ 2996 h 10000"/>
              <a:gd name="connsiteX4" fmla="*/ 9135 w 10939"/>
              <a:gd name="connsiteY4" fmla="*/ 0 h 10000"/>
              <a:gd name="connsiteX5" fmla="*/ 8334 w 10939"/>
              <a:gd name="connsiteY5" fmla="*/ 507 h 10000"/>
              <a:gd name="connsiteX6" fmla="*/ 7773 w 10939"/>
              <a:gd name="connsiteY6" fmla="*/ 705 h 10000"/>
              <a:gd name="connsiteX7" fmla="*/ 8334 w 10939"/>
              <a:gd name="connsiteY7" fmla="*/ 1718 h 10000"/>
              <a:gd name="connsiteX8" fmla="*/ 8153 w 10939"/>
              <a:gd name="connsiteY8" fmla="*/ 3128 h 10000"/>
              <a:gd name="connsiteX9" fmla="*/ 7412 w 10939"/>
              <a:gd name="connsiteY9" fmla="*/ 2907 h 10000"/>
              <a:gd name="connsiteX10" fmla="*/ 7592 w 10939"/>
              <a:gd name="connsiteY10" fmla="*/ 1718 h 10000"/>
              <a:gd name="connsiteX11" fmla="*/ 6670 w 10939"/>
              <a:gd name="connsiteY11" fmla="*/ 308 h 10000"/>
              <a:gd name="connsiteX12" fmla="*/ 6129 w 10939"/>
              <a:gd name="connsiteY12" fmla="*/ 705 h 10000"/>
              <a:gd name="connsiteX13" fmla="*/ 5588 w 10939"/>
              <a:gd name="connsiteY13" fmla="*/ 2907 h 10000"/>
              <a:gd name="connsiteX14" fmla="*/ 5027 w 10939"/>
              <a:gd name="connsiteY14" fmla="*/ 3128 h 10000"/>
              <a:gd name="connsiteX15" fmla="*/ 4609 w 10939"/>
              <a:gd name="connsiteY15" fmla="*/ 5417 h 10000"/>
              <a:gd name="connsiteX16" fmla="*/ 3753 w 10939"/>
              <a:gd name="connsiteY16" fmla="*/ 5035 h 10000"/>
              <a:gd name="connsiteX17" fmla="*/ 3023 w 10939"/>
              <a:gd name="connsiteY17" fmla="*/ 5132 h 10000"/>
              <a:gd name="connsiteX18" fmla="*/ 2462 w 10939"/>
              <a:gd name="connsiteY18" fmla="*/ 5330 h 10000"/>
              <a:gd name="connsiteX19" fmla="*/ 1752 w 10939"/>
              <a:gd name="connsiteY19" fmla="*/ 5436 h 10000"/>
              <a:gd name="connsiteX20" fmla="*/ 107 w 10939"/>
              <a:gd name="connsiteY20" fmla="*/ 6238 h 10000"/>
              <a:gd name="connsiteX0" fmla="*/ 107 w 10939"/>
              <a:gd name="connsiteY0" fmla="*/ 6238 h 10000"/>
              <a:gd name="connsiteX1" fmla="*/ 5488 w 10939"/>
              <a:gd name="connsiteY1" fmla="*/ 10000 h 10000"/>
              <a:gd name="connsiteX2" fmla="*/ 10037 w 10939"/>
              <a:gd name="connsiteY2" fmla="*/ 7004 h 10000"/>
              <a:gd name="connsiteX3" fmla="*/ 10939 w 10939"/>
              <a:gd name="connsiteY3" fmla="*/ 2996 h 10000"/>
              <a:gd name="connsiteX4" fmla="*/ 9135 w 10939"/>
              <a:gd name="connsiteY4" fmla="*/ 0 h 10000"/>
              <a:gd name="connsiteX5" fmla="*/ 8334 w 10939"/>
              <a:gd name="connsiteY5" fmla="*/ 507 h 10000"/>
              <a:gd name="connsiteX6" fmla="*/ 7773 w 10939"/>
              <a:gd name="connsiteY6" fmla="*/ 705 h 10000"/>
              <a:gd name="connsiteX7" fmla="*/ 8334 w 10939"/>
              <a:gd name="connsiteY7" fmla="*/ 1718 h 10000"/>
              <a:gd name="connsiteX8" fmla="*/ 8153 w 10939"/>
              <a:gd name="connsiteY8" fmla="*/ 3128 h 10000"/>
              <a:gd name="connsiteX9" fmla="*/ 7412 w 10939"/>
              <a:gd name="connsiteY9" fmla="*/ 2907 h 10000"/>
              <a:gd name="connsiteX10" fmla="*/ 7592 w 10939"/>
              <a:gd name="connsiteY10" fmla="*/ 1718 h 10000"/>
              <a:gd name="connsiteX11" fmla="*/ 6670 w 10939"/>
              <a:gd name="connsiteY11" fmla="*/ 308 h 10000"/>
              <a:gd name="connsiteX12" fmla="*/ 6129 w 10939"/>
              <a:gd name="connsiteY12" fmla="*/ 705 h 10000"/>
              <a:gd name="connsiteX13" fmla="*/ 5588 w 10939"/>
              <a:gd name="connsiteY13" fmla="*/ 2907 h 10000"/>
              <a:gd name="connsiteX14" fmla="*/ 4562 w 10939"/>
              <a:gd name="connsiteY14" fmla="*/ 3341 h 10000"/>
              <a:gd name="connsiteX15" fmla="*/ 4609 w 10939"/>
              <a:gd name="connsiteY15" fmla="*/ 5417 h 10000"/>
              <a:gd name="connsiteX16" fmla="*/ 3753 w 10939"/>
              <a:gd name="connsiteY16" fmla="*/ 5035 h 10000"/>
              <a:gd name="connsiteX17" fmla="*/ 3023 w 10939"/>
              <a:gd name="connsiteY17" fmla="*/ 5132 h 10000"/>
              <a:gd name="connsiteX18" fmla="*/ 2462 w 10939"/>
              <a:gd name="connsiteY18" fmla="*/ 5330 h 10000"/>
              <a:gd name="connsiteX19" fmla="*/ 1752 w 10939"/>
              <a:gd name="connsiteY19" fmla="*/ 5436 h 10000"/>
              <a:gd name="connsiteX20" fmla="*/ 107 w 10939"/>
              <a:gd name="connsiteY20" fmla="*/ 6238 h 10000"/>
              <a:gd name="connsiteX0" fmla="*/ 107 w 10939"/>
              <a:gd name="connsiteY0" fmla="*/ 6238 h 10000"/>
              <a:gd name="connsiteX1" fmla="*/ 5488 w 10939"/>
              <a:gd name="connsiteY1" fmla="*/ 10000 h 10000"/>
              <a:gd name="connsiteX2" fmla="*/ 10037 w 10939"/>
              <a:gd name="connsiteY2" fmla="*/ 7004 h 10000"/>
              <a:gd name="connsiteX3" fmla="*/ 10939 w 10939"/>
              <a:gd name="connsiteY3" fmla="*/ 2996 h 10000"/>
              <a:gd name="connsiteX4" fmla="*/ 9135 w 10939"/>
              <a:gd name="connsiteY4" fmla="*/ 0 h 10000"/>
              <a:gd name="connsiteX5" fmla="*/ 8334 w 10939"/>
              <a:gd name="connsiteY5" fmla="*/ 507 h 10000"/>
              <a:gd name="connsiteX6" fmla="*/ 7773 w 10939"/>
              <a:gd name="connsiteY6" fmla="*/ 705 h 10000"/>
              <a:gd name="connsiteX7" fmla="*/ 8334 w 10939"/>
              <a:gd name="connsiteY7" fmla="*/ 1718 h 10000"/>
              <a:gd name="connsiteX8" fmla="*/ 8153 w 10939"/>
              <a:gd name="connsiteY8" fmla="*/ 3128 h 10000"/>
              <a:gd name="connsiteX9" fmla="*/ 7412 w 10939"/>
              <a:gd name="connsiteY9" fmla="*/ 2907 h 10000"/>
              <a:gd name="connsiteX10" fmla="*/ 7592 w 10939"/>
              <a:gd name="connsiteY10" fmla="*/ 1718 h 10000"/>
              <a:gd name="connsiteX11" fmla="*/ 6670 w 10939"/>
              <a:gd name="connsiteY11" fmla="*/ 308 h 10000"/>
              <a:gd name="connsiteX12" fmla="*/ 6129 w 10939"/>
              <a:gd name="connsiteY12" fmla="*/ 705 h 10000"/>
              <a:gd name="connsiteX13" fmla="*/ 5356 w 10939"/>
              <a:gd name="connsiteY13" fmla="*/ 2652 h 10000"/>
              <a:gd name="connsiteX14" fmla="*/ 4562 w 10939"/>
              <a:gd name="connsiteY14" fmla="*/ 3341 h 10000"/>
              <a:gd name="connsiteX15" fmla="*/ 4609 w 10939"/>
              <a:gd name="connsiteY15" fmla="*/ 5417 h 10000"/>
              <a:gd name="connsiteX16" fmla="*/ 3753 w 10939"/>
              <a:gd name="connsiteY16" fmla="*/ 5035 h 10000"/>
              <a:gd name="connsiteX17" fmla="*/ 3023 w 10939"/>
              <a:gd name="connsiteY17" fmla="*/ 5132 h 10000"/>
              <a:gd name="connsiteX18" fmla="*/ 2462 w 10939"/>
              <a:gd name="connsiteY18" fmla="*/ 5330 h 10000"/>
              <a:gd name="connsiteX19" fmla="*/ 1752 w 10939"/>
              <a:gd name="connsiteY19" fmla="*/ 5436 h 10000"/>
              <a:gd name="connsiteX20" fmla="*/ 107 w 10939"/>
              <a:gd name="connsiteY20" fmla="*/ 6238 h 10000"/>
              <a:gd name="connsiteX0" fmla="*/ 107 w 10939"/>
              <a:gd name="connsiteY0" fmla="*/ 6238 h 10000"/>
              <a:gd name="connsiteX1" fmla="*/ 5488 w 10939"/>
              <a:gd name="connsiteY1" fmla="*/ 10000 h 10000"/>
              <a:gd name="connsiteX2" fmla="*/ 10037 w 10939"/>
              <a:gd name="connsiteY2" fmla="*/ 7004 h 10000"/>
              <a:gd name="connsiteX3" fmla="*/ 10939 w 10939"/>
              <a:gd name="connsiteY3" fmla="*/ 2996 h 10000"/>
              <a:gd name="connsiteX4" fmla="*/ 9135 w 10939"/>
              <a:gd name="connsiteY4" fmla="*/ 0 h 10000"/>
              <a:gd name="connsiteX5" fmla="*/ 8334 w 10939"/>
              <a:gd name="connsiteY5" fmla="*/ 507 h 10000"/>
              <a:gd name="connsiteX6" fmla="*/ 7773 w 10939"/>
              <a:gd name="connsiteY6" fmla="*/ 705 h 10000"/>
              <a:gd name="connsiteX7" fmla="*/ 8334 w 10939"/>
              <a:gd name="connsiteY7" fmla="*/ 1718 h 10000"/>
              <a:gd name="connsiteX8" fmla="*/ 8153 w 10939"/>
              <a:gd name="connsiteY8" fmla="*/ 3128 h 10000"/>
              <a:gd name="connsiteX9" fmla="*/ 7412 w 10939"/>
              <a:gd name="connsiteY9" fmla="*/ 2907 h 10000"/>
              <a:gd name="connsiteX10" fmla="*/ 7592 w 10939"/>
              <a:gd name="connsiteY10" fmla="*/ 1718 h 10000"/>
              <a:gd name="connsiteX11" fmla="*/ 6670 w 10939"/>
              <a:gd name="connsiteY11" fmla="*/ 308 h 10000"/>
              <a:gd name="connsiteX12" fmla="*/ 6659 w 10939"/>
              <a:gd name="connsiteY12" fmla="*/ 777 h 10000"/>
              <a:gd name="connsiteX13" fmla="*/ 6129 w 10939"/>
              <a:gd name="connsiteY13" fmla="*/ 705 h 10000"/>
              <a:gd name="connsiteX14" fmla="*/ 5356 w 10939"/>
              <a:gd name="connsiteY14" fmla="*/ 2652 h 10000"/>
              <a:gd name="connsiteX15" fmla="*/ 4562 w 10939"/>
              <a:gd name="connsiteY15" fmla="*/ 3341 h 10000"/>
              <a:gd name="connsiteX16" fmla="*/ 4609 w 10939"/>
              <a:gd name="connsiteY16" fmla="*/ 5417 h 10000"/>
              <a:gd name="connsiteX17" fmla="*/ 3753 w 10939"/>
              <a:gd name="connsiteY17" fmla="*/ 5035 h 10000"/>
              <a:gd name="connsiteX18" fmla="*/ 3023 w 10939"/>
              <a:gd name="connsiteY18" fmla="*/ 5132 h 10000"/>
              <a:gd name="connsiteX19" fmla="*/ 2462 w 10939"/>
              <a:gd name="connsiteY19" fmla="*/ 5330 h 10000"/>
              <a:gd name="connsiteX20" fmla="*/ 1752 w 10939"/>
              <a:gd name="connsiteY20" fmla="*/ 5436 h 10000"/>
              <a:gd name="connsiteX21" fmla="*/ 107 w 10939"/>
              <a:gd name="connsiteY21" fmla="*/ 6238 h 10000"/>
              <a:gd name="connsiteX0" fmla="*/ 107 w 10939"/>
              <a:gd name="connsiteY0" fmla="*/ 6238 h 10000"/>
              <a:gd name="connsiteX1" fmla="*/ 5488 w 10939"/>
              <a:gd name="connsiteY1" fmla="*/ 10000 h 10000"/>
              <a:gd name="connsiteX2" fmla="*/ 10037 w 10939"/>
              <a:gd name="connsiteY2" fmla="*/ 7004 h 10000"/>
              <a:gd name="connsiteX3" fmla="*/ 10939 w 10939"/>
              <a:gd name="connsiteY3" fmla="*/ 2996 h 10000"/>
              <a:gd name="connsiteX4" fmla="*/ 9135 w 10939"/>
              <a:gd name="connsiteY4" fmla="*/ 0 h 10000"/>
              <a:gd name="connsiteX5" fmla="*/ 8334 w 10939"/>
              <a:gd name="connsiteY5" fmla="*/ 507 h 10000"/>
              <a:gd name="connsiteX6" fmla="*/ 7773 w 10939"/>
              <a:gd name="connsiteY6" fmla="*/ 705 h 10000"/>
              <a:gd name="connsiteX7" fmla="*/ 8334 w 10939"/>
              <a:gd name="connsiteY7" fmla="*/ 1718 h 10000"/>
              <a:gd name="connsiteX8" fmla="*/ 8153 w 10939"/>
              <a:gd name="connsiteY8" fmla="*/ 3128 h 10000"/>
              <a:gd name="connsiteX9" fmla="*/ 7412 w 10939"/>
              <a:gd name="connsiteY9" fmla="*/ 2907 h 10000"/>
              <a:gd name="connsiteX10" fmla="*/ 7592 w 10939"/>
              <a:gd name="connsiteY10" fmla="*/ 1718 h 10000"/>
              <a:gd name="connsiteX11" fmla="*/ 6670 w 10939"/>
              <a:gd name="connsiteY11" fmla="*/ 308 h 10000"/>
              <a:gd name="connsiteX12" fmla="*/ 6659 w 10939"/>
              <a:gd name="connsiteY12" fmla="*/ 777 h 10000"/>
              <a:gd name="connsiteX13" fmla="*/ 5356 w 10939"/>
              <a:gd name="connsiteY13" fmla="*/ 2652 h 10000"/>
              <a:gd name="connsiteX14" fmla="*/ 4562 w 10939"/>
              <a:gd name="connsiteY14" fmla="*/ 3341 h 10000"/>
              <a:gd name="connsiteX15" fmla="*/ 4609 w 10939"/>
              <a:gd name="connsiteY15" fmla="*/ 5417 h 10000"/>
              <a:gd name="connsiteX16" fmla="*/ 3753 w 10939"/>
              <a:gd name="connsiteY16" fmla="*/ 5035 h 10000"/>
              <a:gd name="connsiteX17" fmla="*/ 3023 w 10939"/>
              <a:gd name="connsiteY17" fmla="*/ 5132 h 10000"/>
              <a:gd name="connsiteX18" fmla="*/ 2462 w 10939"/>
              <a:gd name="connsiteY18" fmla="*/ 5330 h 10000"/>
              <a:gd name="connsiteX19" fmla="*/ 1752 w 10939"/>
              <a:gd name="connsiteY19" fmla="*/ 5436 h 10000"/>
              <a:gd name="connsiteX20" fmla="*/ 107 w 10939"/>
              <a:gd name="connsiteY20" fmla="*/ 6238 h 10000"/>
              <a:gd name="connsiteX0" fmla="*/ 107 w 10939"/>
              <a:gd name="connsiteY0" fmla="*/ 6238 h 10000"/>
              <a:gd name="connsiteX1" fmla="*/ 5488 w 10939"/>
              <a:gd name="connsiteY1" fmla="*/ 10000 h 10000"/>
              <a:gd name="connsiteX2" fmla="*/ 10037 w 10939"/>
              <a:gd name="connsiteY2" fmla="*/ 7004 h 10000"/>
              <a:gd name="connsiteX3" fmla="*/ 10939 w 10939"/>
              <a:gd name="connsiteY3" fmla="*/ 2996 h 10000"/>
              <a:gd name="connsiteX4" fmla="*/ 9135 w 10939"/>
              <a:gd name="connsiteY4" fmla="*/ 0 h 10000"/>
              <a:gd name="connsiteX5" fmla="*/ 8334 w 10939"/>
              <a:gd name="connsiteY5" fmla="*/ 507 h 10000"/>
              <a:gd name="connsiteX6" fmla="*/ 7773 w 10939"/>
              <a:gd name="connsiteY6" fmla="*/ 705 h 10000"/>
              <a:gd name="connsiteX7" fmla="*/ 8334 w 10939"/>
              <a:gd name="connsiteY7" fmla="*/ 1718 h 10000"/>
              <a:gd name="connsiteX8" fmla="*/ 8153 w 10939"/>
              <a:gd name="connsiteY8" fmla="*/ 3128 h 10000"/>
              <a:gd name="connsiteX9" fmla="*/ 7412 w 10939"/>
              <a:gd name="connsiteY9" fmla="*/ 2907 h 10000"/>
              <a:gd name="connsiteX10" fmla="*/ 7592 w 10939"/>
              <a:gd name="connsiteY10" fmla="*/ 1718 h 10000"/>
              <a:gd name="connsiteX11" fmla="*/ 6670 w 10939"/>
              <a:gd name="connsiteY11" fmla="*/ 308 h 10000"/>
              <a:gd name="connsiteX12" fmla="*/ 6427 w 10939"/>
              <a:gd name="connsiteY12" fmla="*/ 820 h 10000"/>
              <a:gd name="connsiteX13" fmla="*/ 5356 w 10939"/>
              <a:gd name="connsiteY13" fmla="*/ 2652 h 10000"/>
              <a:gd name="connsiteX14" fmla="*/ 4562 w 10939"/>
              <a:gd name="connsiteY14" fmla="*/ 3341 h 10000"/>
              <a:gd name="connsiteX15" fmla="*/ 4609 w 10939"/>
              <a:gd name="connsiteY15" fmla="*/ 5417 h 10000"/>
              <a:gd name="connsiteX16" fmla="*/ 3753 w 10939"/>
              <a:gd name="connsiteY16" fmla="*/ 5035 h 10000"/>
              <a:gd name="connsiteX17" fmla="*/ 3023 w 10939"/>
              <a:gd name="connsiteY17" fmla="*/ 5132 h 10000"/>
              <a:gd name="connsiteX18" fmla="*/ 2462 w 10939"/>
              <a:gd name="connsiteY18" fmla="*/ 5330 h 10000"/>
              <a:gd name="connsiteX19" fmla="*/ 1752 w 10939"/>
              <a:gd name="connsiteY19" fmla="*/ 5436 h 10000"/>
              <a:gd name="connsiteX20" fmla="*/ 107 w 10939"/>
              <a:gd name="connsiteY20" fmla="*/ 6238 h 10000"/>
              <a:gd name="connsiteX0" fmla="*/ 107 w 10939"/>
              <a:gd name="connsiteY0" fmla="*/ 6927 h 10689"/>
              <a:gd name="connsiteX1" fmla="*/ 5488 w 10939"/>
              <a:gd name="connsiteY1" fmla="*/ 10689 h 10689"/>
              <a:gd name="connsiteX2" fmla="*/ 10037 w 10939"/>
              <a:gd name="connsiteY2" fmla="*/ 7693 h 10689"/>
              <a:gd name="connsiteX3" fmla="*/ 10939 w 10939"/>
              <a:gd name="connsiteY3" fmla="*/ 3685 h 10689"/>
              <a:gd name="connsiteX4" fmla="*/ 9135 w 10939"/>
              <a:gd name="connsiteY4" fmla="*/ 689 h 10689"/>
              <a:gd name="connsiteX5" fmla="*/ 8334 w 10939"/>
              <a:gd name="connsiteY5" fmla="*/ 1196 h 10689"/>
              <a:gd name="connsiteX6" fmla="*/ 7773 w 10939"/>
              <a:gd name="connsiteY6" fmla="*/ 1394 h 10689"/>
              <a:gd name="connsiteX7" fmla="*/ 8334 w 10939"/>
              <a:gd name="connsiteY7" fmla="*/ 2407 h 10689"/>
              <a:gd name="connsiteX8" fmla="*/ 8153 w 10939"/>
              <a:gd name="connsiteY8" fmla="*/ 3817 h 10689"/>
              <a:gd name="connsiteX9" fmla="*/ 7412 w 10939"/>
              <a:gd name="connsiteY9" fmla="*/ 3596 h 10689"/>
              <a:gd name="connsiteX10" fmla="*/ 7592 w 10939"/>
              <a:gd name="connsiteY10" fmla="*/ 2407 h 10689"/>
              <a:gd name="connsiteX11" fmla="*/ 6864 w 10939"/>
              <a:gd name="connsiteY11" fmla="*/ 18 h 10689"/>
              <a:gd name="connsiteX12" fmla="*/ 6427 w 10939"/>
              <a:gd name="connsiteY12" fmla="*/ 1509 h 10689"/>
              <a:gd name="connsiteX13" fmla="*/ 5356 w 10939"/>
              <a:gd name="connsiteY13" fmla="*/ 3341 h 10689"/>
              <a:gd name="connsiteX14" fmla="*/ 4562 w 10939"/>
              <a:gd name="connsiteY14" fmla="*/ 4030 h 10689"/>
              <a:gd name="connsiteX15" fmla="*/ 4609 w 10939"/>
              <a:gd name="connsiteY15" fmla="*/ 6106 h 10689"/>
              <a:gd name="connsiteX16" fmla="*/ 3753 w 10939"/>
              <a:gd name="connsiteY16" fmla="*/ 5724 h 10689"/>
              <a:gd name="connsiteX17" fmla="*/ 3023 w 10939"/>
              <a:gd name="connsiteY17" fmla="*/ 5821 h 10689"/>
              <a:gd name="connsiteX18" fmla="*/ 2462 w 10939"/>
              <a:gd name="connsiteY18" fmla="*/ 6019 h 10689"/>
              <a:gd name="connsiteX19" fmla="*/ 1752 w 10939"/>
              <a:gd name="connsiteY19" fmla="*/ 6125 h 10689"/>
              <a:gd name="connsiteX20" fmla="*/ 107 w 10939"/>
              <a:gd name="connsiteY20" fmla="*/ 6927 h 10689"/>
              <a:gd name="connsiteX0" fmla="*/ 107 w 10939"/>
              <a:gd name="connsiteY0" fmla="*/ 7040 h 10802"/>
              <a:gd name="connsiteX1" fmla="*/ 5488 w 10939"/>
              <a:gd name="connsiteY1" fmla="*/ 10802 h 10802"/>
              <a:gd name="connsiteX2" fmla="*/ 10037 w 10939"/>
              <a:gd name="connsiteY2" fmla="*/ 7806 h 10802"/>
              <a:gd name="connsiteX3" fmla="*/ 10939 w 10939"/>
              <a:gd name="connsiteY3" fmla="*/ 3798 h 10802"/>
              <a:gd name="connsiteX4" fmla="*/ 9135 w 10939"/>
              <a:gd name="connsiteY4" fmla="*/ 802 h 10802"/>
              <a:gd name="connsiteX5" fmla="*/ 8334 w 10939"/>
              <a:gd name="connsiteY5" fmla="*/ 1309 h 10802"/>
              <a:gd name="connsiteX6" fmla="*/ 8432 w 10939"/>
              <a:gd name="connsiteY6" fmla="*/ 17 h 10802"/>
              <a:gd name="connsiteX7" fmla="*/ 8334 w 10939"/>
              <a:gd name="connsiteY7" fmla="*/ 2520 h 10802"/>
              <a:gd name="connsiteX8" fmla="*/ 8153 w 10939"/>
              <a:gd name="connsiteY8" fmla="*/ 3930 h 10802"/>
              <a:gd name="connsiteX9" fmla="*/ 7412 w 10939"/>
              <a:gd name="connsiteY9" fmla="*/ 3709 h 10802"/>
              <a:gd name="connsiteX10" fmla="*/ 7592 w 10939"/>
              <a:gd name="connsiteY10" fmla="*/ 2520 h 10802"/>
              <a:gd name="connsiteX11" fmla="*/ 6864 w 10939"/>
              <a:gd name="connsiteY11" fmla="*/ 131 h 10802"/>
              <a:gd name="connsiteX12" fmla="*/ 6427 w 10939"/>
              <a:gd name="connsiteY12" fmla="*/ 1622 h 10802"/>
              <a:gd name="connsiteX13" fmla="*/ 5356 w 10939"/>
              <a:gd name="connsiteY13" fmla="*/ 3454 h 10802"/>
              <a:gd name="connsiteX14" fmla="*/ 4562 w 10939"/>
              <a:gd name="connsiteY14" fmla="*/ 4143 h 10802"/>
              <a:gd name="connsiteX15" fmla="*/ 4609 w 10939"/>
              <a:gd name="connsiteY15" fmla="*/ 6219 h 10802"/>
              <a:gd name="connsiteX16" fmla="*/ 3753 w 10939"/>
              <a:gd name="connsiteY16" fmla="*/ 5837 h 10802"/>
              <a:gd name="connsiteX17" fmla="*/ 3023 w 10939"/>
              <a:gd name="connsiteY17" fmla="*/ 5934 h 10802"/>
              <a:gd name="connsiteX18" fmla="*/ 2462 w 10939"/>
              <a:gd name="connsiteY18" fmla="*/ 6132 h 10802"/>
              <a:gd name="connsiteX19" fmla="*/ 1752 w 10939"/>
              <a:gd name="connsiteY19" fmla="*/ 6238 h 10802"/>
              <a:gd name="connsiteX20" fmla="*/ 107 w 10939"/>
              <a:gd name="connsiteY20" fmla="*/ 7040 h 10802"/>
              <a:gd name="connsiteX0" fmla="*/ 107 w 10939"/>
              <a:gd name="connsiteY0" fmla="*/ 7040 h 10802"/>
              <a:gd name="connsiteX1" fmla="*/ 5488 w 10939"/>
              <a:gd name="connsiteY1" fmla="*/ 10802 h 10802"/>
              <a:gd name="connsiteX2" fmla="*/ 10037 w 10939"/>
              <a:gd name="connsiteY2" fmla="*/ 7806 h 10802"/>
              <a:gd name="connsiteX3" fmla="*/ 10939 w 10939"/>
              <a:gd name="connsiteY3" fmla="*/ 3798 h 10802"/>
              <a:gd name="connsiteX4" fmla="*/ 9135 w 10939"/>
              <a:gd name="connsiteY4" fmla="*/ 802 h 10802"/>
              <a:gd name="connsiteX5" fmla="*/ 8334 w 10939"/>
              <a:gd name="connsiteY5" fmla="*/ 1309 h 10802"/>
              <a:gd name="connsiteX6" fmla="*/ 8432 w 10939"/>
              <a:gd name="connsiteY6" fmla="*/ 17 h 10802"/>
              <a:gd name="connsiteX7" fmla="*/ 8334 w 10939"/>
              <a:gd name="connsiteY7" fmla="*/ 2520 h 10802"/>
              <a:gd name="connsiteX8" fmla="*/ 8153 w 10939"/>
              <a:gd name="connsiteY8" fmla="*/ 3930 h 10802"/>
              <a:gd name="connsiteX9" fmla="*/ 7412 w 10939"/>
              <a:gd name="connsiteY9" fmla="*/ 3709 h 10802"/>
              <a:gd name="connsiteX10" fmla="*/ 7786 w 10939"/>
              <a:gd name="connsiteY10" fmla="*/ 1796 h 10802"/>
              <a:gd name="connsiteX11" fmla="*/ 6864 w 10939"/>
              <a:gd name="connsiteY11" fmla="*/ 131 h 10802"/>
              <a:gd name="connsiteX12" fmla="*/ 6427 w 10939"/>
              <a:gd name="connsiteY12" fmla="*/ 1622 h 10802"/>
              <a:gd name="connsiteX13" fmla="*/ 5356 w 10939"/>
              <a:gd name="connsiteY13" fmla="*/ 3454 h 10802"/>
              <a:gd name="connsiteX14" fmla="*/ 4562 w 10939"/>
              <a:gd name="connsiteY14" fmla="*/ 4143 h 10802"/>
              <a:gd name="connsiteX15" fmla="*/ 4609 w 10939"/>
              <a:gd name="connsiteY15" fmla="*/ 6219 h 10802"/>
              <a:gd name="connsiteX16" fmla="*/ 3753 w 10939"/>
              <a:gd name="connsiteY16" fmla="*/ 5837 h 10802"/>
              <a:gd name="connsiteX17" fmla="*/ 3023 w 10939"/>
              <a:gd name="connsiteY17" fmla="*/ 5934 h 10802"/>
              <a:gd name="connsiteX18" fmla="*/ 2462 w 10939"/>
              <a:gd name="connsiteY18" fmla="*/ 6132 h 10802"/>
              <a:gd name="connsiteX19" fmla="*/ 1752 w 10939"/>
              <a:gd name="connsiteY19" fmla="*/ 6238 h 10802"/>
              <a:gd name="connsiteX20" fmla="*/ 107 w 10939"/>
              <a:gd name="connsiteY20" fmla="*/ 7040 h 10802"/>
              <a:gd name="connsiteX0" fmla="*/ 107 w 10939"/>
              <a:gd name="connsiteY0" fmla="*/ 7040 h 10802"/>
              <a:gd name="connsiteX1" fmla="*/ 5488 w 10939"/>
              <a:gd name="connsiteY1" fmla="*/ 10802 h 10802"/>
              <a:gd name="connsiteX2" fmla="*/ 10037 w 10939"/>
              <a:gd name="connsiteY2" fmla="*/ 7806 h 10802"/>
              <a:gd name="connsiteX3" fmla="*/ 10939 w 10939"/>
              <a:gd name="connsiteY3" fmla="*/ 3798 h 10802"/>
              <a:gd name="connsiteX4" fmla="*/ 9135 w 10939"/>
              <a:gd name="connsiteY4" fmla="*/ 802 h 10802"/>
              <a:gd name="connsiteX5" fmla="*/ 8334 w 10939"/>
              <a:gd name="connsiteY5" fmla="*/ 1309 h 10802"/>
              <a:gd name="connsiteX6" fmla="*/ 8432 w 10939"/>
              <a:gd name="connsiteY6" fmla="*/ 17 h 10802"/>
              <a:gd name="connsiteX7" fmla="*/ 8334 w 10939"/>
              <a:gd name="connsiteY7" fmla="*/ 2520 h 10802"/>
              <a:gd name="connsiteX8" fmla="*/ 7998 w 10939"/>
              <a:gd name="connsiteY8" fmla="*/ 3504 h 10802"/>
              <a:gd name="connsiteX9" fmla="*/ 7412 w 10939"/>
              <a:gd name="connsiteY9" fmla="*/ 3709 h 10802"/>
              <a:gd name="connsiteX10" fmla="*/ 7786 w 10939"/>
              <a:gd name="connsiteY10" fmla="*/ 1796 h 10802"/>
              <a:gd name="connsiteX11" fmla="*/ 6864 w 10939"/>
              <a:gd name="connsiteY11" fmla="*/ 131 h 10802"/>
              <a:gd name="connsiteX12" fmla="*/ 6427 w 10939"/>
              <a:gd name="connsiteY12" fmla="*/ 1622 h 10802"/>
              <a:gd name="connsiteX13" fmla="*/ 5356 w 10939"/>
              <a:gd name="connsiteY13" fmla="*/ 3454 h 10802"/>
              <a:gd name="connsiteX14" fmla="*/ 4562 w 10939"/>
              <a:gd name="connsiteY14" fmla="*/ 4143 h 10802"/>
              <a:gd name="connsiteX15" fmla="*/ 4609 w 10939"/>
              <a:gd name="connsiteY15" fmla="*/ 6219 h 10802"/>
              <a:gd name="connsiteX16" fmla="*/ 3753 w 10939"/>
              <a:gd name="connsiteY16" fmla="*/ 5837 h 10802"/>
              <a:gd name="connsiteX17" fmla="*/ 3023 w 10939"/>
              <a:gd name="connsiteY17" fmla="*/ 5934 h 10802"/>
              <a:gd name="connsiteX18" fmla="*/ 2462 w 10939"/>
              <a:gd name="connsiteY18" fmla="*/ 6132 h 10802"/>
              <a:gd name="connsiteX19" fmla="*/ 1752 w 10939"/>
              <a:gd name="connsiteY19" fmla="*/ 6238 h 10802"/>
              <a:gd name="connsiteX20" fmla="*/ 107 w 10939"/>
              <a:gd name="connsiteY20" fmla="*/ 7040 h 10802"/>
              <a:gd name="connsiteX0" fmla="*/ 107 w 10939"/>
              <a:gd name="connsiteY0" fmla="*/ 7040 h 10802"/>
              <a:gd name="connsiteX1" fmla="*/ 5488 w 10939"/>
              <a:gd name="connsiteY1" fmla="*/ 10802 h 10802"/>
              <a:gd name="connsiteX2" fmla="*/ 10037 w 10939"/>
              <a:gd name="connsiteY2" fmla="*/ 7806 h 10802"/>
              <a:gd name="connsiteX3" fmla="*/ 10939 w 10939"/>
              <a:gd name="connsiteY3" fmla="*/ 3798 h 10802"/>
              <a:gd name="connsiteX4" fmla="*/ 9135 w 10939"/>
              <a:gd name="connsiteY4" fmla="*/ 802 h 10802"/>
              <a:gd name="connsiteX5" fmla="*/ 8334 w 10939"/>
              <a:gd name="connsiteY5" fmla="*/ 1309 h 10802"/>
              <a:gd name="connsiteX6" fmla="*/ 8432 w 10939"/>
              <a:gd name="connsiteY6" fmla="*/ 17 h 10802"/>
              <a:gd name="connsiteX7" fmla="*/ 8566 w 10939"/>
              <a:gd name="connsiteY7" fmla="*/ 2733 h 10802"/>
              <a:gd name="connsiteX8" fmla="*/ 7998 w 10939"/>
              <a:gd name="connsiteY8" fmla="*/ 3504 h 10802"/>
              <a:gd name="connsiteX9" fmla="*/ 7412 w 10939"/>
              <a:gd name="connsiteY9" fmla="*/ 3709 h 10802"/>
              <a:gd name="connsiteX10" fmla="*/ 7786 w 10939"/>
              <a:gd name="connsiteY10" fmla="*/ 1796 h 10802"/>
              <a:gd name="connsiteX11" fmla="*/ 6864 w 10939"/>
              <a:gd name="connsiteY11" fmla="*/ 131 h 10802"/>
              <a:gd name="connsiteX12" fmla="*/ 6427 w 10939"/>
              <a:gd name="connsiteY12" fmla="*/ 1622 h 10802"/>
              <a:gd name="connsiteX13" fmla="*/ 5356 w 10939"/>
              <a:gd name="connsiteY13" fmla="*/ 3454 h 10802"/>
              <a:gd name="connsiteX14" fmla="*/ 4562 w 10939"/>
              <a:gd name="connsiteY14" fmla="*/ 4143 h 10802"/>
              <a:gd name="connsiteX15" fmla="*/ 4609 w 10939"/>
              <a:gd name="connsiteY15" fmla="*/ 6219 h 10802"/>
              <a:gd name="connsiteX16" fmla="*/ 3753 w 10939"/>
              <a:gd name="connsiteY16" fmla="*/ 5837 h 10802"/>
              <a:gd name="connsiteX17" fmla="*/ 3023 w 10939"/>
              <a:gd name="connsiteY17" fmla="*/ 5934 h 10802"/>
              <a:gd name="connsiteX18" fmla="*/ 2462 w 10939"/>
              <a:gd name="connsiteY18" fmla="*/ 6132 h 10802"/>
              <a:gd name="connsiteX19" fmla="*/ 1752 w 10939"/>
              <a:gd name="connsiteY19" fmla="*/ 6238 h 10802"/>
              <a:gd name="connsiteX20" fmla="*/ 107 w 10939"/>
              <a:gd name="connsiteY20" fmla="*/ 7040 h 10802"/>
              <a:gd name="connsiteX0" fmla="*/ 107 w 10939"/>
              <a:gd name="connsiteY0" fmla="*/ 7126 h 10888"/>
              <a:gd name="connsiteX1" fmla="*/ 5488 w 10939"/>
              <a:gd name="connsiteY1" fmla="*/ 10888 h 10888"/>
              <a:gd name="connsiteX2" fmla="*/ 10037 w 10939"/>
              <a:gd name="connsiteY2" fmla="*/ 7892 h 10888"/>
              <a:gd name="connsiteX3" fmla="*/ 10939 w 10939"/>
              <a:gd name="connsiteY3" fmla="*/ 3884 h 10888"/>
              <a:gd name="connsiteX4" fmla="*/ 9135 w 10939"/>
              <a:gd name="connsiteY4" fmla="*/ 888 h 10888"/>
              <a:gd name="connsiteX5" fmla="*/ 8432 w 10939"/>
              <a:gd name="connsiteY5" fmla="*/ 103 h 10888"/>
              <a:gd name="connsiteX6" fmla="*/ 8566 w 10939"/>
              <a:gd name="connsiteY6" fmla="*/ 2819 h 10888"/>
              <a:gd name="connsiteX7" fmla="*/ 7998 w 10939"/>
              <a:gd name="connsiteY7" fmla="*/ 3590 h 10888"/>
              <a:gd name="connsiteX8" fmla="*/ 7412 w 10939"/>
              <a:gd name="connsiteY8" fmla="*/ 3795 h 10888"/>
              <a:gd name="connsiteX9" fmla="*/ 7786 w 10939"/>
              <a:gd name="connsiteY9" fmla="*/ 1882 h 10888"/>
              <a:gd name="connsiteX10" fmla="*/ 6864 w 10939"/>
              <a:gd name="connsiteY10" fmla="*/ 217 h 10888"/>
              <a:gd name="connsiteX11" fmla="*/ 6427 w 10939"/>
              <a:gd name="connsiteY11" fmla="*/ 1708 h 10888"/>
              <a:gd name="connsiteX12" fmla="*/ 5356 w 10939"/>
              <a:gd name="connsiteY12" fmla="*/ 3540 h 10888"/>
              <a:gd name="connsiteX13" fmla="*/ 4562 w 10939"/>
              <a:gd name="connsiteY13" fmla="*/ 4229 h 10888"/>
              <a:gd name="connsiteX14" fmla="*/ 4609 w 10939"/>
              <a:gd name="connsiteY14" fmla="*/ 6305 h 10888"/>
              <a:gd name="connsiteX15" fmla="*/ 3753 w 10939"/>
              <a:gd name="connsiteY15" fmla="*/ 5923 h 10888"/>
              <a:gd name="connsiteX16" fmla="*/ 3023 w 10939"/>
              <a:gd name="connsiteY16" fmla="*/ 6020 h 10888"/>
              <a:gd name="connsiteX17" fmla="*/ 2462 w 10939"/>
              <a:gd name="connsiteY17" fmla="*/ 6218 h 10888"/>
              <a:gd name="connsiteX18" fmla="*/ 1752 w 10939"/>
              <a:gd name="connsiteY18" fmla="*/ 6324 h 10888"/>
              <a:gd name="connsiteX19" fmla="*/ 107 w 10939"/>
              <a:gd name="connsiteY19" fmla="*/ 7126 h 10888"/>
              <a:gd name="connsiteX0" fmla="*/ 107 w 10939"/>
              <a:gd name="connsiteY0" fmla="*/ 7126 h 10888"/>
              <a:gd name="connsiteX1" fmla="*/ 5488 w 10939"/>
              <a:gd name="connsiteY1" fmla="*/ 10888 h 10888"/>
              <a:gd name="connsiteX2" fmla="*/ 10037 w 10939"/>
              <a:gd name="connsiteY2" fmla="*/ 7892 h 10888"/>
              <a:gd name="connsiteX3" fmla="*/ 10939 w 10939"/>
              <a:gd name="connsiteY3" fmla="*/ 3884 h 10888"/>
              <a:gd name="connsiteX4" fmla="*/ 9135 w 10939"/>
              <a:gd name="connsiteY4" fmla="*/ 888 h 10888"/>
              <a:gd name="connsiteX5" fmla="*/ 8432 w 10939"/>
              <a:gd name="connsiteY5" fmla="*/ 103 h 10888"/>
              <a:gd name="connsiteX6" fmla="*/ 8131 w 10939"/>
              <a:gd name="connsiteY6" fmla="*/ 1495 h 10888"/>
              <a:gd name="connsiteX7" fmla="*/ 8566 w 10939"/>
              <a:gd name="connsiteY7" fmla="*/ 2819 h 10888"/>
              <a:gd name="connsiteX8" fmla="*/ 7998 w 10939"/>
              <a:gd name="connsiteY8" fmla="*/ 3590 h 10888"/>
              <a:gd name="connsiteX9" fmla="*/ 7412 w 10939"/>
              <a:gd name="connsiteY9" fmla="*/ 3795 h 10888"/>
              <a:gd name="connsiteX10" fmla="*/ 7786 w 10939"/>
              <a:gd name="connsiteY10" fmla="*/ 1882 h 10888"/>
              <a:gd name="connsiteX11" fmla="*/ 6864 w 10939"/>
              <a:gd name="connsiteY11" fmla="*/ 217 h 10888"/>
              <a:gd name="connsiteX12" fmla="*/ 6427 w 10939"/>
              <a:gd name="connsiteY12" fmla="*/ 1708 h 10888"/>
              <a:gd name="connsiteX13" fmla="*/ 5356 w 10939"/>
              <a:gd name="connsiteY13" fmla="*/ 3540 h 10888"/>
              <a:gd name="connsiteX14" fmla="*/ 4562 w 10939"/>
              <a:gd name="connsiteY14" fmla="*/ 4229 h 10888"/>
              <a:gd name="connsiteX15" fmla="*/ 4609 w 10939"/>
              <a:gd name="connsiteY15" fmla="*/ 6305 h 10888"/>
              <a:gd name="connsiteX16" fmla="*/ 3753 w 10939"/>
              <a:gd name="connsiteY16" fmla="*/ 5923 h 10888"/>
              <a:gd name="connsiteX17" fmla="*/ 3023 w 10939"/>
              <a:gd name="connsiteY17" fmla="*/ 6020 h 10888"/>
              <a:gd name="connsiteX18" fmla="*/ 2462 w 10939"/>
              <a:gd name="connsiteY18" fmla="*/ 6218 h 10888"/>
              <a:gd name="connsiteX19" fmla="*/ 1752 w 10939"/>
              <a:gd name="connsiteY19" fmla="*/ 6324 h 10888"/>
              <a:gd name="connsiteX20" fmla="*/ 107 w 10939"/>
              <a:gd name="connsiteY20" fmla="*/ 7126 h 10888"/>
              <a:gd name="connsiteX0" fmla="*/ 107 w 10939"/>
              <a:gd name="connsiteY0" fmla="*/ 7126 h 10888"/>
              <a:gd name="connsiteX1" fmla="*/ 5488 w 10939"/>
              <a:gd name="connsiteY1" fmla="*/ 10888 h 10888"/>
              <a:gd name="connsiteX2" fmla="*/ 10037 w 10939"/>
              <a:gd name="connsiteY2" fmla="*/ 7892 h 10888"/>
              <a:gd name="connsiteX3" fmla="*/ 10939 w 10939"/>
              <a:gd name="connsiteY3" fmla="*/ 3884 h 10888"/>
              <a:gd name="connsiteX4" fmla="*/ 9135 w 10939"/>
              <a:gd name="connsiteY4" fmla="*/ 888 h 10888"/>
              <a:gd name="connsiteX5" fmla="*/ 8432 w 10939"/>
              <a:gd name="connsiteY5" fmla="*/ 103 h 10888"/>
              <a:gd name="connsiteX6" fmla="*/ 8131 w 10939"/>
              <a:gd name="connsiteY6" fmla="*/ 1495 h 10888"/>
              <a:gd name="connsiteX7" fmla="*/ 8828 w 10939"/>
              <a:gd name="connsiteY7" fmla="*/ 2091 h 10888"/>
              <a:gd name="connsiteX8" fmla="*/ 8566 w 10939"/>
              <a:gd name="connsiteY8" fmla="*/ 2819 h 10888"/>
              <a:gd name="connsiteX9" fmla="*/ 7998 w 10939"/>
              <a:gd name="connsiteY9" fmla="*/ 3590 h 10888"/>
              <a:gd name="connsiteX10" fmla="*/ 7412 w 10939"/>
              <a:gd name="connsiteY10" fmla="*/ 3795 h 10888"/>
              <a:gd name="connsiteX11" fmla="*/ 7786 w 10939"/>
              <a:gd name="connsiteY11" fmla="*/ 1882 h 10888"/>
              <a:gd name="connsiteX12" fmla="*/ 6864 w 10939"/>
              <a:gd name="connsiteY12" fmla="*/ 217 h 10888"/>
              <a:gd name="connsiteX13" fmla="*/ 6427 w 10939"/>
              <a:gd name="connsiteY13" fmla="*/ 1708 h 10888"/>
              <a:gd name="connsiteX14" fmla="*/ 5356 w 10939"/>
              <a:gd name="connsiteY14" fmla="*/ 3540 h 10888"/>
              <a:gd name="connsiteX15" fmla="*/ 4562 w 10939"/>
              <a:gd name="connsiteY15" fmla="*/ 4229 h 10888"/>
              <a:gd name="connsiteX16" fmla="*/ 4609 w 10939"/>
              <a:gd name="connsiteY16" fmla="*/ 6305 h 10888"/>
              <a:gd name="connsiteX17" fmla="*/ 3753 w 10939"/>
              <a:gd name="connsiteY17" fmla="*/ 5923 h 10888"/>
              <a:gd name="connsiteX18" fmla="*/ 3023 w 10939"/>
              <a:gd name="connsiteY18" fmla="*/ 6020 h 10888"/>
              <a:gd name="connsiteX19" fmla="*/ 2462 w 10939"/>
              <a:gd name="connsiteY19" fmla="*/ 6218 h 10888"/>
              <a:gd name="connsiteX20" fmla="*/ 1752 w 10939"/>
              <a:gd name="connsiteY20" fmla="*/ 6324 h 10888"/>
              <a:gd name="connsiteX21" fmla="*/ 107 w 10939"/>
              <a:gd name="connsiteY21" fmla="*/ 7126 h 10888"/>
              <a:gd name="connsiteX0" fmla="*/ 107 w 10990"/>
              <a:gd name="connsiteY0" fmla="*/ 7126 h 10888"/>
              <a:gd name="connsiteX1" fmla="*/ 5488 w 10990"/>
              <a:gd name="connsiteY1" fmla="*/ 10888 h 10888"/>
              <a:gd name="connsiteX2" fmla="*/ 10037 w 10990"/>
              <a:gd name="connsiteY2" fmla="*/ 7892 h 10888"/>
              <a:gd name="connsiteX3" fmla="*/ 10939 w 10990"/>
              <a:gd name="connsiteY3" fmla="*/ 3884 h 10888"/>
              <a:gd name="connsiteX4" fmla="*/ 9135 w 10990"/>
              <a:gd name="connsiteY4" fmla="*/ 888 h 10888"/>
              <a:gd name="connsiteX5" fmla="*/ 8432 w 10990"/>
              <a:gd name="connsiteY5" fmla="*/ 103 h 10888"/>
              <a:gd name="connsiteX6" fmla="*/ 8131 w 10990"/>
              <a:gd name="connsiteY6" fmla="*/ 1495 h 10888"/>
              <a:gd name="connsiteX7" fmla="*/ 8828 w 10990"/>
              <a:gd name="connsiteY7" fmla="*/ 2091 h 10888"/>
              <a:gd name="connsiteX8" fmla="*/ 8566 w 10990"/>
              <a:gd name="connsiteY8" fmla="*/ 2819 h 10888"/>
              <a:gd name="connsiteX9" fmla="*/ 7998 w 10990"/>
              <a:gd name="connsiteY9" fmla="*/ 3590 h 10888"/>
              <a:gd name="connsiteX10" fmla="*/ 7412 w 10990"/>
              <a:gd name="connsiteY10" fmla="*/ 3795 h 10888"/>
              <a:gd name="connsiteX11" fmla="*/ 7786 w 10990"/>
              <a:gd name="connsiteY11" fmla="*/ 1882 h 10888"/>
              <a:gd name="connsiteX12" fmla="*/ 6864 w 10990"/>
              <a:gd name="connsiteY12" fmla="*/ 217 h 10888"/>
              <a:gd name="connsiteX13" fmla="*/ 6427 w 10990"/>
              <a:gd name="connsiteY13" fmla="*/ 1708 h 10888"/>
              <a:gd name="connsiteX14" fmla="*/ 5356 w 10990"/>
              <a:gd name="connsiteY14" fmla="*/ 3540 h 10888"/>
              <a:gd name="connsiteX15" fmla="*/ 4562 w 10990"/>
              <a:gd name="connsiteY15" fmla="*/ 4229 h 10888"/>
              <a:gd name="connsiteX16" fmla="*/ 4609 w 10990"/>
              <a:gd name="connsiteY16" fmla="*/ 6305 h 10888"/>
              <a:gd name="connsiteX17" fmla="*/ 3753 w 10990"/>
              <a:gd name="connsiteY17" fmla="*/ 5923 h 10888"/>
              <a:gd name="connsiteX18" fmla="*/ 3023 w 10990"/>
              <a:gd name="connsiteY18" fmla="*/ 6020 h 10888"/>
              <a:gd name="connsiteX19" fmla="*/ 2462 w 10990"/>
              <a:gd name="connsiteY19" fmla="*/ 6218 h 10888"/>
              <a:gd name="connsiteX20" fmla="*/ 1752 w 10990"/>
              <a:gd name="connsiteY20" fmla="*/ 6324 h 10888"/>
              <a:gd name="connsiteX21" fmla="*/ 107 w 10990"/>
              <a:gd name="connsiteY21" fmla="*/ 7126 h 10888"/>
              <a:gd name="connsiteX0" fmla="*/ 107 w 10990"/>
              <a:gd name="connsiteY0" fmla="*/ 7126 h 11182"/>
              <a:gd name="connsiteX1" fmla="*/ 5488 w 10990"/>
              <a:gd name="connsiteY1" fmla="*/ 10888 h 11182"/>
              <a:gd name="connsiteX2" fmla="*/ 10037 w 10990"/>
              <a:gd name="connsiteY2" fmla="*/ 7892 h 11182"/>
              <a:gd name="connsiteX3" fmla="*/ 10939 w 10990"/>
              <a:gd name="connsiteY3" fmla="*/ 3884 h 11182"/>
              <a:gd name="connsiteX4" fmla="*/ 9135 w 10990"/>
              <a:gd name="connsiteY4" fmla="*/ 888 h 11182"/>
              <a:gd name="connsiteX5" fmla="*/ 8432 w 10990"/>
              <a:gd name="connsiteY5" fmla="*/ 103 h 11182"/>
              <a:gd name="connsiteX6" fmla="*/ 8131 w 10990"/>
              <a:gd name="connsiteY6" fmla="*/ 1495 h 11182"/>
              <a:gd name="connsiteX7" fmla="*/ 8828 w 10990"/>
              <a:gd name="connsiteY7" fmla="*/ 2091 h 11182"/>
              <a:gd name="connsiteX8" fmla="*/ 8566 w 10990"/>
              <a:gd name="connsiteY8" fmla="*/ 2819 h 11182"/>
              <a:gd name="connsiteX9" fmla="*/ 7998 w 10990"/>
              <a:gd name="connsiteY9" fmla="*/ 3590 h 11182"/>
              <a:gd name="connsiteX10" fmla="*/ 7412 w 10990"/>
              <a:gd name="connsiteY10" fmla="*/ 3795 h 11182"/>
              <a:gd name="connsiteX11" fmla="*/ 7786 w 10990"/>
              <a:gd name="connsiteY11" fmla="*/ 1882 h 11182"/>
              <a:gd name="connsiteX12" fmla="*/ 6864 w 10990"/>
              <a:gd name="connsiteY12" fmla="*/ 217 h 11182"/>
              <a:gd name="connsiteX13" fmla="*/ 6427 w 10990"/>
              <a:gd name="connsiteY13" fmla="*/ 1708 h 11182"/>
              <a:gd name="connsiteX14" fmla="*/ 5356 w 10990"/>
              <a:gd name="connsiteY14" fmla="*/ 3540 h 11182"/>
              <a:gd name="connsiteX15" fmla="*/ 4562 w 10990"/>
              <a:gd name="connsiteY15" fmla="*/ 4229 h 11182"/>
              <a:gd name="connsiteX16" fmla="*/ 4609 w 10990"/>
              <a:gd name="connsiteY16" fmla="*/ 6305 h 11182"/>
              <a:gd name="connsiteX17" fmla="*/ 3753 w 10990"/>
              <a:gd name="connsiteY17" fmla="*/ 5923 h 11182"/>
              <a:gd name="connsiteX18" fmla="*/ 3023 w 10990"/>
              <a:gd name="connsiteY18" fmla="*/ 6020 h 11182"/>
              <a:gd name="connsiteX19" fmla="*/ 2462 w 10990"/>
              <a:gd name="connsiteY19" fmla="*/ 6218 h 11182"/>
              <a:gd name="connsiteX20" fmla="*/ 1752 w 10990"/>
              <a:gd name="connsiteY20" fmla="*/ 6324 h 11182"/>
              <a:gd name="connsiteX21" fmla="*/ 107 w 10990"/>
              <a:gd name="connsiteY21" fmla="*/ 7126 h 11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990" h="11182">
                <a:moveTo>
                  <a:pt x="107" y="7126"/>
                </a:moveTo>
                <a:lnTo>
                  <a:pt x="5488" y="10888"/>
                </a:lnTo>
                <a:cubicBezTo>
                  <a:pt x="7282" y="12142"/>
                  <a:pt x="9129" y="9059"/>
                  <a:pt x="10037" y="7892"/>
                </a:cubicBezTo>
                <a:cubicBezTo>
                  <a:pt x="10945" y="6725"/>
                  <a:pt x="11089" y="5051"/>
                  <a:pt x="10939" y="3884"/>
                </a:cubicBezTo>
                <a:cubicBezTo>
                  <a:pt x="10789" y="2717"/>
                  <a:pt x="9553" y="1518"/>
                  <a:pt x="9135" y="888"/>
                </a:cubicBezTo>
                <a:cubicBezTo>
                  <a:pt x="8717" y="258"/>
                  <a:pt x="8527" y="-219"/>
                  <a:pt x="8432" y="103"/>
                </a:cubicBezTo>
                <a:cubicBezTo>
                  <a:pt x="8310" y="197"/>
                  <a:pt x="8109" y="1042"/>
                  <a:pt x="8131" y="1495"/>
                </a:cubicBezTo>
                <a:cubicBezTo>
                  <a:pt x="8132" y="1876"/>
                  <a:pt x="8756" y="1870"/>
                  <a:pt x="8828" y="2091"/>
                </a:cubicBezTo>
                <a:cubicBezTo>
                  <a:pt x="8901" y="2312"/>
                  <a:pt x="8704" y="2569"/>
                  <a:pt x="8566" y="2819"/>
                </a:cubicBezTo>
                <a:cubicBezTo>
                  <a:pt x="8428" y="3069"/>
                  <a:pt x="8279" y="3237"/>
                  <a:pt x="7998" y="3590"/>
                </a:cubicBezTo>
                <a:cubicBezTo>
                  <a:pt x="7838" y="3810"/>
                  <a:pt x="7512" y="4060"/>
                  <a:pt x="7412" y="3795"/>
                </a:cubicBezTo>
                <a:cubicBezTo>
                  <a:pt x="7272" y="3421"/>
                  <a:pt x="7726" y="2279"/>
                  <a:pt x="7786" y="1882"/>
                </a:cubicBezTo>
                <a:cubicBezTo>
                  <a:pt x="7365" y="472"/>
                  <a:pt x="7786" y="548"/>
                  <a:pt x="6864" y="217"/>
                </a:cubicBezTo>
                <a:cubicBezTo>
                  <a:pt x="6644" y="32"/>
                  <a:pt x="6646" y="1317"/>
                  <a:pt x="6427" y="1708"/>
                </a:cubicBezTo>
                <a:cubicBezTo>
                  <a:pt x="6208" y="2099"/>
                  <a:pt x="5667" y="3120"/>
                  <a:pt x="5356" y="3540"/>
                </a:cubicBezTo>
                <a:cubicBezTo>
                  <a:pt x="5045" y="3960"/>
                  <a:pt x="4743" y="4163"/>
                  <a:pt x="4562" y="4229"/>
                </a:cubicBezTo>
                <a:cubicBezTo>
                  <a:pt x="4402" y="4779"/>
                  <a:pt x="4744" y="6023"/>
                  <a:pt x="4609" y="6305"/>
                </a:cubicBezTo>
                <a:cubicBezTo>
                  <a:pt x="4474" y="6587"/>
                  <a:pt x="4017" y="5970"/>
                  <a:pt x="3753" y="5923"/>
                </a:cubicBezTo>
                <a:cubicBezTo>
                  <a:pt x="3489" y="5876"/>
                  <a:pt x="3238" y="5971"/>
                  <a:pt x="3023" y="6020"/>
                </a:cubicBezTo>
                <a:cubicBezTo>
                  <a:pt x="2808" y="6069"/>
                  <a:pt x="2674" y="6167"/>
                  <a:pt x="2462" y="6218"/>
                </a:cubicBezTo>
                <a:cubicBezTo>
                  <a:pt x="2250" y="6269"/>
                  <a:pt x="1913" y="6148"/>
                  <a:pt x="1752" y="6324"/>
                </a:cubicBezTo>
                <a:cubicBezTo>
                  <a:pt x="1360" y="6475"/>
                  <a:pt x="-457" y="6451"/>
                  <a:pt x="107" y="7126"/>
                </a:cubicBezTo>
                <a:close/>
              </a:path>
            </a:pathLst>
          </a:custGeom>
          <a:solidFill>
            <a:srgbClr val="7030A0">
              <a:alpha val="44000"/>
            </a:srgbClr>
          </a:solidFill>
          <a:ln w="9525">
            <a:noFill/>
            <a:round/>
            <a:headEnd/>
            <a:tailEnd/>
          </a:ln>
          <a:effectLst/>
        </p:spPr>
        <p:txBody>
          <a:bodyPr/>
          <a:lstStyle/>
          <a:p>
            <a:pPr>
              <a:defRPr/>
            </a:pPr>
            <a:endParaRPr lang="fr-FR">
              <a:latin typeface="Century Gothic" pitchFamily="34" charset="0"/>
            </a:endParaRPr>
          </a:p>
        </p:txBody>
      </p:sp>
      <p:sp>
        <p:nvSpPr>
          <p:cNvPr id="42" name="Oval 42"/>
          <p:cNvSpPr>
            <a:spLocks noChangeArrowheads="1"/>
          </p:cNvSpPr>
          <p:nvPr/>
        </p:nvSpPr>
        <p:spPr bwMode="auto">
          <a:xfrm rot="1710617">
            <a:off x="2981103" y="2404074"/>
            <a:ext cx="750887" cy="1008063"/>
          </a:xfrm>
          <a:prstGeom prst="ellipse">
            <a:avLst/>
          </a:prstGeom>
          <a:solidFill>
            <a:srgbClr val="7030A0">
              <a:alpha val="44000"/>
            </a:srgbClr>
          </a:solidFill>
          <a:ln w="9525">
            <a:noFill/>
            <a:round/>
            <a:headEnd/>
            <a:tailEnd/>
          </a:ln>
          <a:effectLst/>
        </p:spPr>
        <p:txBody>
          <a:bodyPr wrap="none" anchor="ctr"/>
          <a:lstStyle/>
          <a:p>
            <a:pPr>
              <a:defRPr/>
            </a:pPr>
            <a:endParaRPr lang="fr-FR">
              <a:latin typeface="Century Gothic" pitchFamily="34" charset="0"/>
            </a:endParaRPr>
          </a:p>
        </p:txBody>
      </p:sp>
      <p:sp>
        <p:nvSpPr>
          <p:cNvPr id="41" name="Oval 40"/>
          <p:cNvSpPr>
            <a:spLocks noChangeArrowheads="1"/>
          </p:cNvSpPr>
          <p:nvPr/>
        </p:nvSpPr>
        <p:spPr bwMode="auto">
          <a:xfrm rot="1710617">
            <a:off x="4017983" y="2345629"/>
            <a:ext cx="850900" cy="1187450"/>
          </a:xfrm>
          <a:prstGeom prst="ellipse">
            <a:avLst/>
          </a:prstGeom>
          <a:solidFill>
            <a:srgbClr val="7030A0">
              <a:alpha val="44000"/>
            </a:srgbClr>
          </a:solidFill>
          <a:ln w="9525">
            <a:noFill/>
            <a:round/>
            <a:headEnd/>
            <a:tailEnd/>
          </a:ln>
          <a:effectLst/>
        </p:spPr>
        <p:txBody>
          <a:bodyPr wrap="none" anchor="ctr"/>
          <a:lstStyle/>
          <a:p>
            <a:pPr>
              <a:defRPr/>
            </a:pPr>
            <a:endParaRPr lang="fr-FR">
              <a:latin typeface="Century Gothic" pitchFamily="34" charset="0"/>
            </a:endParaRPr>
          </a:p>
        </p:txBody>
      </p:sp>
      <p:sp>
        <p:nvSpPr>
          <p:cNvPr id="20" name="Oval 13"/>
          <p:cNvSpPr>
            <a:spLocks noChangeArrowheads="1"/>
          </p:cNvSpPr>
          <p:nvPr/>
        </p:nvSpPr>
        <p:spPr bwMode="auto">
          <a:xfrm>
            <a:off x="4357686" y="2857496"/>
            <a:ext cx="215900" cy="215900"/>
          </a:xfrm>
          <a:prstGeom prst="ellipse">
            <a:avLst/>
          </a:prstGeom>
          <a:solidFill>
            <a:schemeClr val="accent2">
              <a:lumMod val="50000"/>
            </a:schemeClr>
          </a:solidFill>
          <a:ln w="9525">
            <a:noFill/>
            <a:round/>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anchor="ctr"/>
          <a:lstStyle/>
          <a:p>
            <a:pPr>
              <a:defRPr/>
            </a:pPr>
            <a:endParaRPr lang="fr-FR">
              <a:latin typeface="Century Gothic" pitchFamily="34" charset="0"/>
            </a:endParaRPr>
          </a:p>
        </p:txBody>
      </p:sp>
      <p:sp>
        <p:nvSpPr>
          <p:cNvPr id="40" name="Forme libre 39"/>
          <p:cNvSpPr/>
          <p:nvPr/>
        </p:nvSpPr>
        <p:spPr>
          <a:xfrm>
            <a:off x="4339525" y="3662767"/>
            <a:ext cx="1066905" cy="1425644"/>
          </a:xfrm>
          <a:custGeom>
            <a:avLst/>
            <a:gdLst>
              <a:gd name="connsiteX0" fmla="*/ 51661 w 1064217"/>
              <a:gd name="connsiteY0" fmla="*/ 501756 h 1421322"/>
              <a:gd name="connsiteX1" fmla="*/ 129153 w 1064217"/>
              <a:gd name="connsiteY1" fmla="*/ 491424 h 1421322"/>
              <a:gd name="connsiteX2" fmla="*/ 160150 w 1064217"/>
              <a:gd name="connsiteY2" fmla="*/ 532753 h 1421322"/>
              <a:gd name="connsiteX3" fmla="*/ 175648 w 1064217"/>
              <a:gd name="connsiteY3" fmla="*/ 584414 h 1421322"/>
              <a:gd name="connsiteX4" fmla="*/ 253139 w 1064217"/>
              <a:gd name="connsiteY4" fmla="*/ 615410 h 1421322"/>
              <a:gd name="connsiteX5" fmla="*/ 294468 w 1064217"/>
              <a:gd name="connsiteY5" fmla="*/ 677403 h 1421322"/>
              <a:gd name="connsiteX6" fmla="*/ 335797 w 1064217"/>
              <a:gd name="connsiteY6" fmla="*/ 801390 h 1421322"/>
              <a:gd name="connsiteX7" fmla="*/ 335797 w 1064217"/>
              <a:gd name="connsiteY7" fmla="*/ 925376 h 1421322"/>
              <a:gd name="connsiteX8" fmla="*/ 402956 w 1064217"/>
              <a:gd name="connsiteY8" fmla="*/ 1002868 h 1421322"/>
              <a:gd name="connsiteX9" fmla="*/ 459783 w 1064217"/>
              <a:gd name="connsiteY9" fmla="*/ 1095858 h 1421322"/>
              <a:gd name="connsiteX10" fmla="*/ 521777 w 1064217"/>
              <a:gd name="connsiteY10" fmla="*/ 1194014 h 1421322"/>
              <a:gd name="connsiteX11" fmla="*/ 656095 w 1064217"/>
              <a:gd name="connsiteY11" fmla="*/ 1354163 h 1421322"/>
              <a:gd name="connsiteX12" fmla="*/ 759417 w 1064217"/>
              <a:gd name="connsiteY12" fmla="*/ 1405824 h 1421322"/>
              <a:gd name="connsiteX13" fmla="*/ 857573 w 1064217"/>
              <a:gd name="connsiteY13" fmla="*/ 1421322 h 1421322"/>
              <a:gd name="connsiteX14" fmla="*/ 893736 w 1064217"/>
              <a:gd name="connsiteY14" fmla="*/ 1374827 h 1421322"/>
              <a:gd name="connsiteX15" fmla="*/ 976394 w 1064217"/>
              <a:gd name="connsiteY15" fmla="*/ 1323166 h 1421322"/>
              <a:gd name="connsiteX16" fmla="*/ 1022889 w 1064217"/>
              <a:gd name="connsiteY16" fmla="*/ 1225010 h 1421322"/>
              <a:gd name="connsiteX17" fmla="*/ 1064217 w 1064217"/>
              <a:gd name="connsiteY17" fmla="*/ 1090692 h 1421322"/>
              <a:gd name="connsiteX18" fmla="*/ 1022889 w 1064217"/>
              <a:gd name="connsiteY18" fmla="*/ 971871 h 1421322"/>
              <a:gd name="connsiteX19" fmla="*/ 991892 w 1064217"/>
              <a:gd name="connsiteY19" fmla="*/ 827220 h 1421322"/>
              <a:gd name="connsiteX20" fmla="*/ 914400 w 1064217"/>
              <a:gd name="connsiteY20" fmla="*/ 729064 h 1421322"/>
              <a:gd name="connsiteX21" fmla="*/ 774916 w 1064217"/>
              <a:gd name="connsiteY21" fmla="*/ 589580 h 1421322"/>
              <a:gd name="connsiteX22" fmla="*/ 743919 w 1064217"/>
              <a:gd name="connsiteY22" fmla="*/ 512088 h 1421322"/>
              <a:gd name="connsiteX23" fmla="*/ 774916 w 1064217"/>
              <a:gd name="connsiteY23" fmla="*/ 408766 h 1421322"/>
              <a:gd name="connsiteX24" fmla="*/ 935065 w 1064217"/>
              <a:gd name="connsiteY24" fmla="*/ 300278 h 1421322"/>
              <a:gd name="connsiteX25" fmla="*/ 1028055 w 1064217"/>
              <a:gd name="connsiteY25" fmla="*/ 233119 h 1421322"/>
              <a:gd name="connsiteX26" fmla="*/ 1043553 w 1064217"/>
              <a:gd name="connsiteY26" fmla="*/ 227953 h 1421322"/>
              <a:gd name="connsiteX27" fmla="*/ 1048719 w 1064217"/>
              <a:gd name="connsiteY27" fmla="*/ 196956 h 1421322"/>
              <a:gd name="connsiteX28" fmla="*/ 1038387 w 1064217"/>
              <a:gd name="connsiteY28" fmla="*/ 109132 h 1421322"/>
              <a:gd name="connsiteX29" fmla="*/ 981560 w 1064217"/>
              <a:gd name="connsiteY29" fmla="*/ 21309 h 1421322"/>
              <a:gd name="connsiteX30" fmla="*/ 862739 w 1064217"/>
              <a:gd name="connsiteY30" fmla="*/ 644 h 1421322"/>
              <a:gd name="connsiteX31" fmla="*/ 707756 w 1064217"/>
              <a:gd name="connsiteY31" fmla="*/ 10976 h 1421322"/>
              <a:gd name="connsiteX32" fmla="*/ 552773 w 1064217"/>
              <a:gd name="connsiteY32" fmla="*/ 41973 h 1421322"/>
              <a:gd name="connsiteX33" fmla="*/ 408122 w 1064217"/>
              <a:gd name="connsiteY33" fmla="*/ 88468 h 1421322"/>
              <a:gd name="connsiteX34" fmla="*/ 211811 w 1064217"/>
              <a:gd name="connsiteY34" fmla="*/ 171125 h 1421322"/>
              <a:gd name="connsiteX35" fmla="*/ 160150 w 1064217"/>
              <a:gd name="connsiteY35" fmla="*/ 233119 h 1421322"/>
              <a:gd name="connsiteX36" fmla="*/ 61994 w 1064217"/>
              <a:gd name="connsiteY36" fmla="*/ 284780 h 1421322"/>
              <a:gd name="connsiteX37" fmla="*/ 0 w 1064217"/>
              <a:gd name="connsiteY37" fmla="*/ 331275 h 1421322"/>
              <a:gd name="connsiteX38" fmla="*/ 0 w 1064217"/>
              <a:gd name="connsiteY38" fmla="*/ 377770 h 1421322"/>
              <a:gd name="connsiteX39" fmla="*/ 51661 w 1064217"/>
              <a:gd name="connsiteY39" fmla="*/ 501756 h 1421322"/>
              <a:gd name="connsiteX0" fmla="*/ 51661 w 1064217"/>
              <a:gd name="connsiteY0" fmla="*/ 501115 h 1420681"/>
              <a:gd name="connsiteX1" fmla="*/ 129153 w 1064217"/>
              <a:gd name="connsiteY1" fmla="*/ 490783 h 1420681"/>
              <a:gd name="connsiteX2" fmla="*/ 160150 w 1064217"/>
              <a:gd name="connsiteY2" fmla="*/ 532112 h 1420681"/>
              <a:gd name="connsiteX3" fmla="*/ 175648 w 1064217"/>
              <a:gd name="connsiteY3" fmla="*/ 583773 h 1420681"/>
              <a:gd name="connsiteX4" fmla="*/ 253139 w 1064217"/>
              <a:gd name="connsiteY4" fmla="*/ 614769 h 1420681"/>
              <a:gd name="connsiteX5" fmla="*/ 294468 w 1064217"/>
              <a:gd name="connsiteY5" fmla="*/ 676762 h 1420681"/>
              <a:gd name="connsiteX6" fmla="*/ 335797 w 1064217"/>
              <a:gd name="connsiteY6" fmla="*/ 800749 h 1420681"/>
              <a:gd name="connsiteX7" fmla="*/ 335797 w 1064217"/>
              <a:gd name="connsiteY7" fmla="*/ 924735 h 1420681"/>
              <a:gd name="connsiteX8" fmla="*/ 402956 w 1064217"/>
              <a:gd name="connsiteY8" fmla="*/ 1002227 h 1420681"/>
              <a:gd name="connsiteX9" fmla="*/ 459783 w 1064217"/>
              <a:gd name="connsiteY9" fmla="*/ 1095217 h 1420681"/>
              <a:gd name="connsiteX10" fmla="*/ 521777 w 1064217"/>
              <a:gd name="connsiteY10" fmla="*/ 1193373 h 1420681"/>
              <a:gd name="connsiteX11" fmla="*/ 656095 w 1064217"/>
              <a:gd name="connsiteY11" fmla="*/ 1353522 h 1420681"/>
              <a:gd name="connsiteX12" fmla="*/ 759417 w 1064217"/>
              <a:gd name="connsiteY12" fmla="*/ 1405183 h 1420681"/>
              <a:gd name="connsiteX13" fmla="*/ 857573 w 1064217"/>
              <a:gd name="connsiteY13" fmla="*/ 1420681 h 1420681"/>
              <a:gd name="connsiteX14" fmla="*/ 893736 w 1064217"/>
              <a:gd name="connsiteY14" fmla="*/ 1374186 h 1420681"/>
              <a:gd name="connsiteX15" fmla="*/ 976394 w 1064217"/>
              <a:gd name="connsiteY15" fmla="*/ 1322525 h 1420681"/>
              <a:gd name="connsiteX16" fmla="*/ 1022889 w 1064217"/>
              <a:gd name="connsiteY16" fmla="*/ 1224369 h 1420681"/>
              <a:gd name="connsiteX17" fmla="*/ 1064217 w 1064217"/>
              <a:gd name="connsiteY17" fmla="*/ 1090051 h 1420681"/>
              <a:gd name="connsiteX18" fmla="*/ 1022889 w 1064217"/>
              <a:gd name="connsiteY18" fmla="*/ 971230 h 1420681"/>
              <a:gd name="connsiteX19" fmla="*/ 991892 w 1064217"/>
              <a:gd name="connsiteY19" fmla="*/ 826579 h 1420681"/>
              <a:gd name="connsiteX20" fmla="*/ 914400 w 1064217"/>
              <a:gd name="connsiteY20" fmla="*/ 728423 h 1420681"/>
              <a:gd name="connsiteX21" fmla="*/ 774916 w 1064217"/>
              <a:gd name="connsiteY21" fmla="*/ 588939 h 1420681"/>
              <a:gd name="connsiteX22" fmla="*/ 743919 w 1064217"/>
              <a:gd name="connsiteY22" fmla="*/ 511447 h 1420681"/>
              <a:gd name="connsiteX23" fmla="*/ 774916 w 1064217"/>
              <a:gd name="connsiteY23" fmla="*/ 408125 h 1420681"/>
              <a:gd name="connsiteX24" fmla="*/ 935065 w 1064217"/>
              <a:gd name="connsiteY24" fmla="*/ 299637 h 1420681"/>
              <a:gd name="connsiteX25" fmla="*/ 1028055 w 1064217"/>
              <a:gd name="connsiteY25" fmla="*/ 232478 h 1420681"/>
              <a:gd name="connsiteX26" fmla="*/ 1043553 w 1064217"/>
              <a:gd name="connsiteY26" fmla="*/ 227312 h 1420681"/>
              <a:gd name="connsiteX27" fmla="*/ 1048719 w 1064217"/>
              <a:gd name="connsiteY27" fmla="*/ 196315 h 1420681"/>
              <a:gd name="connsiteX28" fmla="*/ 1038387 w 1064217"/>
              <a:gd name="connsiteY28" fmla="*/ 108491 h 1420681"/>
              <a:gd name="connsiteX29" fmla="*/ 981560 w 1064217"/>
              <a:gd name="connsiteY29" fmla="*/ 20668 h 1420681"/>
              <a:gd name="connsiteX30" fmla="*/ 862739 w 1064217"/>
              <a:gd name="connsiteY30" fmla="*/ 3 h 1420681"/>
              <a:gd name="connsiteX31" fmla="*/ 707756 w 1064217"/>
              <a:gd name="connsiteY31" fmla="*/ 10335 h 1420681"/>
              <a:gd name="connsiteX32" fmla="*/ 552773 w 1064217"/>
              <a:gd name="connsiteY32" fmla="*/ 41332 h 1420681"/>
              <a:gd name="connsiteX33" fmla="*/ 408122 w 1064217"/>
              <a:gd name="connsiteY33" fmla="*/ 87827 h 1420681"/>
              <a:gd name="connsiteX34" fmla="*/ 211811 w 1064217"/>
              <a:gd name="connsiteY34" fmla="*/ 170484 h 1420681"/>
              <a:gd name="connsiteX35" fmla="*/ 160150 w 1064217"/>
              <a:gd name="connsiteY35" fmla="*/ 232478 h 1420681"/>
              <a:gd name="connsiteX36" fmla="*/ 0 w 1064217"/>
              <a:gd name="connsiteY36" fmla="*/ 330634 h 1420681"/>
              <a:gd name="connsiteX37" fmla="*/ 0 w 1064217"/>
              <a:gd name="connsiteY37" fmla="*/ 377129 h 1420681"/>
              <a:gd name="connsiteX38" fmla="*/ 51661 w 1064217"/>
              <a:gd name="connsiteY38" fmla="*/ 501115 h 1420681"/>
              <a:gd name="connsiteX0" fmla="*/ 51661 w 1064217"/>
              <a:gd name="connsiteY0" fmla="*/ 501115 h 1420681"/>
              <a:gd name="connsiteX1" fmla="*/ 129153 w 1064217"/>
              <a:gd name="connsiteY1" fmla="*/ 490783 h 1420681"/>
              <a:gd name="connsiteX2" fmla="*/ 160150 w 1064217"/>
              <a:gd name="connsiteY2" fmla="*/ 532112 h 1420681"/>
              <a:gd name="connsiteX3" fmla="*/ 175648 w 1064217"/>
              <a:gd name="connsiteY3" fmla="*/ 583773 h 1420681"/>
              <a:gd name="connsiteX4" fmla="*/ 253139 w 1064217"/>
              <a:gd name="connsiteY4" fmla="*/ 614769 h 1420681"/>
              <a:gd name="connsiteX5" fmla="*/ 294468 w 1064217"/>
              <a:gd name="connsiteY5" fmla="*/ 676762 h 1420681"/>
              <a:gd name="connsiteX6" fmla="*/ 335797 w 1064217"/>
              <a:gd name="connsiteY6" fmla="*/ 800749 h 1420681"/>
              <a:gd name="connsiteX7" fmla="*/ 335797 w 1064217"/>
              <a:gd name="connsiteY7" fmla="*/ 924735 h 1420681"/>
              <a:gd name="connsiteX8" fmla="*/ 402956 w 1064217"/>
              <a:gd name="connsiteY8" fmla="*/ 1002227 h 1420681"/>
              <a:gd name="connsiteX9" fmla="*/ 459783 w 1064217"/>
              <a:gd name="connsiteY9" fmla="*/ 1095217 h 1420681"/>
              <a:gd name="connsiteX10" fmla="*/ 521777 w 1064217"/>
              <a:gd name="connsiteY10" fmla="*/ 1193373 h 1420681"/>
              <a:gd name="connsiteX11" fmla="*/ 656095 w 1064217"/>
              <a:gd name="connsiteY11" fmla="*/ 1353522 h 1420681"/>
              <a:gd name="connsiteX12" fmla="*/ 759417 w 1064217"/>
              <a:gd name="connsiteY12" fmla="*/ 1405183 h 1420681"/>
              <a:gd name="connsiteX13" fmla="*/ 857573 w 1064217"/>
              <a:gd name="connsiteY13" fmla="*/ 1420681 h 1420681"/>
              <a:gd name="connsiteX14" fmla="*/ 893736 w 1064217"/>
              <a:gd name="connsiteY14" fmla="*/ 1374186 h 1420681"/>
              <a:gd name="connsiteX15" fmla="*/ 976394 w 1064217"/>
              <a:gd name="connsiteY15" fmla="*/ 1322525 h 1420681"/>
              <a:gd name="connsiteX16" fmla="*/ 1022889 w 1064217"/>
              <a:gd name="connsiteY16" fmla="*/ 1224369 h 1420681"/>
              <a:gd name="connsiteX17" fmla="*/ 1064217 w 1064217"/>
              <a:gd name="connsiteY17" fmla="*/ 1090051 h 1420681"/>
              <a:gd name="connsiteX18" fmla="*/ 1022889 w 1064217"/>
              <a:gd name="connsiteY18" fmla="*/ 971230 h 1420681"/>
              <a:gd name="connsiteX19" fmla="*/ 991892 w 1064217"/>
              <a:gd name="connsiteY19" fmla="*/ 826579 h 1420681"/>
              <a:gd name="connsiteX20" fmla="*/ 914400 w 1064217"/>
              <a:gd name="connsiteY20" fmla="*/ 728423 h 1420681"/>
              <a:gd name="connsiteX21" fmla="*/ 774916 w 1064217"/>
              <a:gd name="connsiteY21" fmla="*/ 588939 h 1420681"/>
              <a:gd name="connsiteX22" fmla="*/ 743919 w 1064217"/>
              <a:gd name="connsiteY22" fmla="*/ 511447 h 1420681"/>
              <a:gd name="connsiteX23" fmla="*/ 774916 w 1064217"/>
              <a:gd name="connsiteY23" fmla="*/ 408125 h 1420681"/>
              <a:gd name="connsiteX24" fmla="*/ 935065 w 1064217"/>
              <a:gd name="connsiteY24" fmla="*/ 299637 h 1420681"/>
              <a:gd name="connsiteX25" fmla="*/ 1028055 w 1064217"/>
              <a:gd name="connsiteY25" fmla="*/ 232478 h 1420681"/>
              <a:gd name="connsiteX26" fmla="*/ 1043553 w 1064217"/>
              <a:gd name="connsiteY26" fmla="*/ 227312 h 1420681"/>
              <a:gd name="connsiteX27" fmla="*/ 1048719 w 1064217"/>
              <a:gd name="connsiteY27" fmla="*/ 196315 h 1420681"/>
              <a:gd name="connsiteX28" fmla="*/ 1038387 w 1064217"/>
              <a:gd name="connsiteY28" fmla="*/ 108491 h 1420681"/>
              <a:gd name="connsiteX29" fmla="*/ 981560 w 1064217"/>
              <a:gd name="connsiteY29" fmla="*/ 20668 h 1420681"/>
              <a:gd name="connsiteX30" fmla="*/ 862739 w 1064217"/>
              <a:gd name="connsiteY30" fmla="*/ 3 h 1420681"/>
              <a:gd name="connsiteX31" fmla="*/ 707756 w 1064217"/>
              <a:gd name="connsiteY31" fmla="*/ 10335 h 1420681"/>
              <a:gd name="connsiteX32" fmla="*/ 552773 w 1064217"/>
              <a:gd name="connsiteY32" fmla="*/ 41332 h 1420681"/>
              <a:gd name="connsiteX33" fmla="*/ 408122 w 1064217"/>
              <a:gd name="connsiteY33" fmla="*/ 87827 h 1420681"/>
              <a:gd name="connsiteX34" fmla="*/ 211811 w 1064217"/>
              <a:gd name="connsiteY34" fmla="*/ 170484 h 1420681"/>
              <a:gd name="connsiteX35" fmla="*/ 0 w 1064217"/>
              <a:gd name="connsiteY35" fmla="*/ 330634 h 1420681"/>
              <a:gd name="connsiteX36" fmla="*/ 0 w 1064217"/>
              <a:gd name="connsiteY36" fmla="*/ 377129 h 1420681"/>
              <a:gd name="connsiteX37" fmla="*/ 51661 w 1064217"/>
              <a:gd name="connsiteY37" fmla="*/ 501115 h 1420681"/>
              <a:gd name="connsiteX0" fmla="*/ 51661 w 1064217"/>
              <a:gd name="connsiteY0" fmla="*/ 501112 h 1420678"/>
              <a:gd name="connsiteX1" fmla="*/ 129153 w 1064217"/>
              <a:gd name="connsiteY1" fmla="*/ 490780 h 1420678"/>
              <a:gd name="connsiteX2" fmla="*/ 160150 w 1064217"/>
              <a:gd name="connsiteY2" fmla="*/ 532109 h 1420678"/>
              <a:gd name="connsiteX3" fmla="*/ 175648 w 1064217"/>
              <a:gd name="connsiteY3" fmla="*/ 583770 h 1420678"/>
              <a:gd name="connsiteX4" fmla="*/ 253139 w 1064217"/>
              <a:gd name="connsiteY4" fmla="*/ 614766 h 1420678"/>
              <a:gd name="connsiteX5" fmla="*/ 294468 w 1064217"/>
              <a:gd name="connsiteY5" fmla="*/ 676759 h 1420678"/>
              <a:gd name="connsiteX6" fmla="*/ 335797 w 1064217"/>
              <a:gd name="connsiteY6" fmla="*/ 800746 h 1420678"/>
              <a:gd name="connsiteX7" fmla="*/ 335797 w 1064217"/>
              <a:gd name="connsiteY7" fmla="*/ 924732 h 1420678"/>
              <a:gd name="connsiteX8" fmla="*/ 402956 w 1064217"/>
              <a:gd name="connsiteY8" fmla="*/ 1002224 h 1420678"/>
              <a:gd name="connsiteX9" fmla="*/ 459783 w 1064217"/>
              <a:gd name="connsiteY9" fmla="*/ 1095214 h 1420678"/>
              <a:gd name="connsiteX10" fmla="*/ 521777 w 1064217"/>
              <a:gd name="connsiteY10" fmla="*/ 1193370 h 1420678"/>
              <a:gd name="connsiteX11" fmla="*/ 656095 w 1064217"/>
              <a:gd name="connsiteY11" fmla="*/ 1353519 h 1420678"/>
              <a:gd name="connsiteX12" fmla="*/ 759417 w 1064217"/>
              <a:gd name="connsiteY12" fmla="*/ 1405180 h 1420678"/>
              <a:gd name="connsiteX13" fmla="*/ 857573 w 1064217"/>
              <a:gd name="connsiteY13" fmla="*/ 1420678 h 1420678"/>
              <a:gd name="connsiteX14" fmla="*/ 893736 w 1064217"/>
              <a:gd name="connsiteY14" fmla="*/ 1374183 h 1420678"/>
              <a:gd name="connsiteX15" fmla="*/ 976394 w 1064217"/>
              <a:gd name="connsiteY15" fmla="*/ 1322522 h 1420678"/>
              <a:gd name="connsiteX16" fmla="*/ 1022889 w 1064217"/>
              <a:gd name="connsiteY16" fmla="*/ 1224366 h 1420678"/>
              <a:gd name="connsiteX17" fmla="*/ 1064217 w 1064217"/>
              <a:gd name="connsiteY17" fmla="*/ 1090048 h 1420678"/>
              <a:gd name="connsiteX18" fmla="*/ 1022889 w 1064217"/>
              <a:gd name="connsiteY18" fmla="*/ 971227 h 1420678"/>
              <a:gd name="connsiteX19" fmla="*/ 991892 w 1064217"/>
              <a:gd name="connsiteY19" fmla="*/ 826576 h 1420678"/>
              <a:gd name="connsiteX20" fmla="*/ 914400 w 1064217"/>
              <a:gd name="connsiteY20" fmla="*/ 728420 h 1420678"/>
              <a:gd name="connsiteX21" fmla="*/ 774916 w 1064217"/>
              <a:gd name="connsiteY21" fmla="*/ 588936 h 1420678"/>
              <a:gd name="connsiteX22" fmla="*/ 743919 w 1064217"/>
              <a:gd name="connsiteY22" fmla="*/ 511444 h 1420678"/>
              <a:gd name="connsiteX23" fmla="*/ 774916 w 1064217"/>
              <a:gd name="connsiteY23" fmla="*/ 408122 h 1420678"/>
              <a:gd name="connsiteX24" fmla="*/ 935065 w 1064217"/>
              <a:gd name="connsiteY24" fmla="*/ 299634 h 1420678"/>
              <a:gd name="connsiteX25" fmla="*/ 1028055 w 1064217"/>
              <a:gd name="connsiteY25" fmla="*/ 232475 h 1420678"/>
              <a:gd name="connsiteX26" fmla="*/ 1043553 w 1064217"/>
              <a:gd name="connsiteY26" fmla="*/ 227309 h 1420678"/>
              <a:gd name="connsiteX27" fmla="*/ 1048719 w 1064217"/>
              <a:gd name="connsiteY27" fmla="*/ 196312 h 1420678"/>
              <a:gd name="connsiteX28" fmla="*/ 1038387 w 1064217"/>
              <a:gd name="connsiteY28" fmla="*/ 108488 h 1420678"/>
              <a:gd name="connsiteX29" fmla="*/ 981560 w 1064217"/>
              <a:gd name="connsiteY29" fmla="*/ 20665 h 1420678"/>
              <a:gd name="connsiteX30" fmla="*/ 862739 w 1064217"/>
              <a:gd name="connsiteY30" fmla="*/ 0 h 1420678"/>
              <a:gd name="connsiteX31" fmla="*/ 707756 w 1064217"/>
              <a:gd name="connsiteY31" fmla="*/ 10332 h 1420678"/>
              <a:gd name="connsiteX32" fmla="*/ 552773 w 1064217"/>
              <a:gd name="connsiteY32" fmla="*/ 41329 h 1420678"/>
              <a:gd name="connsiteX33" fmla="*/ 408122 w 1064217"/>
              <a:gd name="connsiteY33" fmla="*/ 87824 h 1420678"/>
              <a:gd name="connsiteX34" fmla="*/ 211811 w 1064217"/>
              <a:gd name="connsiteY34" fmla="*/ 170481 h 1420678"/>
              <a:gd name="connsiteX35" fmla="*/ 0 w 1064217"/>
              <a:gd name="connsiteY35" fmla="*/ 330631 h 1420678"/>
              <a:gd name="connsiteX36" fmla="*/ 0 w 1064217"/>
              <a:gd name="connsiteY36" fmla="*/ 377126 h 1420678"/>
              <a:gd name="connsiteX37" fmla="*/ 51661 w 1064217"/>
              <a:gd name="connsiteY37" fmla="*/ 501112 h 1420678"/>
              <a:gd name="connsiteX0" fmla="*/ 51661 w 1064217"/>
              <a:gd name="connsiteY0" fmla="*/ 501112 h 1420678"/>
              <a:gd name="connsiteX1" fmla="*/ 129153 w 1064217"/>
              <a:gd name="connsiteY1" fmla="*/ 490780 h 1420678"/>
              <a:gd name="connsiteX2" fmla="*/ 160150 w 1064217"/>
              <a:gd name="connsiteY2" fmla="*/ 532109 h 1420678"/>
              <a:gd name="connsiteX3" fmla="*/ 175648 w 1064217"/>
              <a:gd name="connsiteY3" fmla="*/ 583770 h 1420678"/>
              <a:gd name="connsiteX4" fmla="*/ 253139 w 1064217"/>
              <a:gd name="connsiteY4" fmla="*/ 614766 h 1420678"/>
              <a:gd name="connsiteX5" fmla="*/ 294468 w 1064217"/>
              <a:gd name="connsiteY5" fmla="*/ 676759 h 1420678"/>
              <a:gd name="connsiteX6" fmla="*/ 335797 w 1064217"/>
              <a:gd name="connsiteY6" fmla="*/ 800746 h 1420678"/>
              <a:gd name="connsiteX7" fmla="*/ 335797 w 1064217"/>
              <a:gd name="connsiteY7" fmla="*/ 924732 h 1420678"/>
              <a:gd name="connsiteX8" fmla="*/ 402956 w 1064217"/>
              <a:gd name="connsiteY8" fmla="*/ 1002224 h 1420678"/>
              <a:gd name="connsiteX9" fmla="*/ 459783 w 1064217"/>
              <a:gd name="connsiteY9" fmla="*/ 1095214 h 1420678"/>
              <a:gd name="connsiteX10" fmla="*/ 521777 w 1064217"/>
              <a:gd name="connsiteY10" fmla="*/ 1193370 h 1420678"/>
              <a:gd name="connsiteX11" fmla="*/ 656095 w 1064217"/>
              <a:gd name="connsiteY11" fmla="*/ 1353519 h 1420678"/>
              <a:gd name="connsiteX12" fmla="*/ 759417 w 1064217"/>
              <a:gd name="connsiteY12" fmla="*/ 1405180 h 1420678"/>
              <a:gd name="connsiteX13" fmla="*/ 857573 w 1064217"/>
              <a:gd name="connsiteY13" fmla="*/ 1420678 h 1420678"/>
              <a:gd name="connsiteX14" fmla="*/ 893736 w 1064217"/>
              <a:gd name="connsiteY14" fmla="*/ 1374183 h 1420678"/>
              <a:gd name="connsiteX15" fmla="*/ 976394 w 1064217"/>
              <a:gd name="connsiteY15" fmla="*/ 1322522 h 1420678"/>
              <a:gd name="connsiteX16" fmla="*/ 1022889 w 1064217"/>
              <a:gd name="connsiteY16" fmla="*/ 1224366 h 1420678"/>
              <a:gd name="connsiteX17" fmla="*/ 1064217 w 1064217"/>
              <a:gd name="connsiteY17" fmla="*/ 1090048 h 1420678"/>
              <a:gd name="connsiteX18" fmla="*/ 1022889 w 1064217"/>
              <a:gd name="connsiteY18" fmla="*/ 971227 h 1420678"/>
              <a:gd name="connsiteX19" fmla="*/ 991892 w 1064217"/>
              <a:gd name="connsiteY19" fmla="*/ 826576 h 1420678"/>
              <a:gd name="connsiteX20" fmla="*/ 914400 w 1064217"/>
              <a:gd name="connsiteY20" fmla="*/ 728420 h 1420678"/>
              <a:gd name="connsiteX21" fmla="*/ 774916 w 1064217"/>
              <a:gd name="connsiteY21" fmla="*/ 588936 h 1420678"/>
              <a:gd name="connsiteX22" fmla="*/ 743919 w 1064217"/>
              <a:gd name="connsiteY22" fmla="*/ 511444 h 1420678"/>
              <a:gd name="connsiteX23" fmla="*/ 774916 w 1064217"/>
              <a:gd name="connsiteY23" fmla="*/ 408122 h 1420678"/>
              <a:gd name="connsiteX24" fmla="*/ 935065 w 1064217"/>
              <a:gd name="connsiteY24" fmla="*/ 299634 h 1420678"/>
              <a:gd name="connsiteX25" fmla="*/ 1028055 w 1064217"/>
              <a:gd name="connsiteY25" fmla="*/ 232475 h 1420678"/>
              <a:gd name="connsiteX26" fmla="*/ 1043553 w 1064217"/>
              <a:gd name="connsiteY26" fmla="*/ 227309 h 1420678"/>
              <a:gd name="connsiteX27" fmla="*/ 1048719 w 1064217"/>
              <a:gd name="connsiteY27" fmla="*/ 196312 h 1420678"/>
              <a:gd name="connsiteX28" fmla="*/ 1038387 w 1064217"/>
              <a:gd name="connsiteY28" fmla="*/ 108488 h 1420678"/>
              <a:gd name="connsiteX29" fmla="*/ 981560 w 1064217"/>
              <a:gd name="connsiteY29" fmla="*/ 20665 h 1420678"/>
              <a:gd name="connsiteX30" fmla="*/ 862739 w 1064217"/>
              <a:gd name="connsiteY30" fmla="*/ 0 h 1420678"/>
              <a:gd name="connsiteX31" fmla="*/ 707756 w 1064217"/>
              <a:gd name="connsiteY31" fmla="*/ 10332 h 1420678"/>
              <a:gd name="connsiteX32" fmla="*/ 552773 w 1064217"/>
              <a:gd name="connsiteY32" fmla="*/ 41329 h 1420678"/>
              <a:gd name="connsiteX33" fmla="*/ 408122 w 1064217"/>
              <a:gd name="connsiteY33" fmla="*/ 87824 h 1420678"/>
              <a:gd name="connsiteX34" fmla="*/ 211811 w 1064217"/>
              <a:gd name="connsiteY34" fmla="*/ 170481 h 1420678"/>
              <a:gd name="connsiteX35" fmla="*/ 0 w 1064217"/>
              <a:gd name="connsiteY35" fmla="*/ 330631 h 1420678"/>
              <a:gd name="connsiteX36" fmla="*/ 0 w 1064217"/>
              <a:gd name="connsiteY36" fmla="*/ 377126 h 1420678"/>
              <a:gd name="connsiteX37" fmla="*/ 51661 w 1064217"/>
              <a:gd name="connsiteY37" fmla="*/ 501112 h 1420678"/>
              <a:gd name="connsiteX0" fmla="*/ 51661 w 1064217"/>
              <a:gd name="connsiteY0" fmla="*/ 501112 h 1420678"/>
              <a:gd name="connsiteX1" fmla="*/ 129153 w 1064217"/>
              <a:gd name="connsiteY1" fmla="*/ 490780 h 1420678"/>
              <a:gd name="connsiteX2" fmla="*/ 160150 w 1064217"/>
              <a:gd name="connsiteY2" fmla="*/ 532109 h 1420678"/>
              <a:gd name="connsiteX3" fmla="*/ 175648 w 1064217"/>
              <a:gd name="connsiteY3" fmla="*/ 583770 h 1420678"/>
              <a:gd name="connsiteX4" fmla="*/ 253139 w 1064217"/>
              <a:gd name="connsiteY4" fmla="*/ 614766 h 1420678"/>
              <a:gd name="connsiteX5" fmla="*/ 294468 w 1064217"/>
              <a:gd name="connsiteY5" fmla="*/ 676759 h 1420678"/>
              <a:gd name="connsiteX6" fmla="*/ 335797 w 1064217"/>
              <a:gd name="connsiteY6" fmla="*/ 800746 h 1420678"/>
              <a:gd name="connsiteX7" fmla="*/ 335797 w 1064217"/>
              <a:gd name="connsiteY7" fmla="*/ 924732 h 1420678"/>
              <a:gd name="connsiteX8" fmla="*/ 402956 w 1064217"/>
              <a:gd name="connsiteY8" fmla="*/ 1002224 h 1420678"/>
              <a:gd name="connsiteX9" fmla="*/ 459783 w 1064217"/>
              <a:gd name="connsiteY9" fmla="*/ 1095214 h 1420678"/>
              <a:gd name="connsiteX10" fmla="*/ 521777 w 1064217"/>
              <a:gd name="connsiteY10" fmla="*/ 1193370 h 1420678"/>
              <a:gd name="connsiteX11" fmla="*/ 656095 w 1064217"/>
              <a:gd name="connsiteY11" fmla="*/ 1353519 h 1420678"/>
              <a:gd name="connsiteX12" fmla="*/ 759417 w 1064217"/>
              <a:gd name="connsiteY12" fmla="*/ 1405180 h 1420678"/>
              <a:gd name="connsiteX13" fmla="*/ 857573 w 1064217"/>
              <a:gd name="connsiteY13" fmla="*/ 1420678 h 1420678"/>
              <a:gd name="connsiteX14" fmla="*/ 976394 w 1064217"/>
              <a:gd name="connsiteY14" fmla="*/ 1322522 h 1420678"/>
              <a:gd name="connsiteX15" fmla="*/ 1022889 w 1064217"/>
              <a:gd name="connsiteY15" fmla="*/ 1224366 h 1420678"/>
              <a:gd name="connsiteX16" fmla="*/ 1064217 w 1064217"/>
              <a:gd name="connsiteY16" fmla="*/ 1090048 h 1420678"/>
              <a:gd name="connsiteX17" fmla="*/ 1022889 w 1064217"/>
              <a:gd name="connsiteY17" fmla="*/ 971227 h 1420678"/>
              <a:gd name="connsiteX18" fmla="*/ 991892 w 1064217"/>
              <a:gd name="connsiteY18" fmla="*/ 826576 h 1420678"/>
              <a:gd name="connsiteX19" fmla="*/ 914400 w 1064217"/>
              <a:gd name="connsiteY19" fmla="*/ 728420 h 1420678"/>
              <a:gd name="connsiteX20" fmla="*/ 774916 w 1064217"/>
              <a:gd name="connsiteY20" fmla="*/ 588936 h 1420678"/>
              <a:gd name="connsiteX21" fmla="*/ 743919 w 1064217"/>
              <a:gd name="connsiteY21" fmla="*/ 511444 h 1420678"/>
              <a:gd name="connsiteX22" fmla="*/ 774916 w 1064217"/>
              <a:gd name="connsiteY22" fmla="*/ 408122 h 1420678"/>
              <a:gd name="connsiteX23" fmla="*/ 935065 w 1064217"/>
              <a:gd name="connsiteY23" fmla="*/ 299634 h 1420678"/>
              <a:gd name="connsiteX24" fmla="*/ 1028055 w 1064217"/>
              <a:gd name="connsiteY24" fmla="*/ 232475 h 1420678"/>
              <a:gd name="connsiteX25" fmla="*/ 1043553 w 1064217"/>
              <a:gd name="connsiteY25" fmla="*/ 227309 h 1420678"/>
              <a:gd name="connsiteX26" fmla="*/ 1048719 w 1064217"/>
              <a:gd name="connsiteY26" fmla="*/ 196312 h 1420678"/>
              <a:gd name="connsiteX27" fmla="*/ 1038387 w 1064217"/>
              <a:gd name="connsiteY27" fmla="*/ 108488 h 1420678"/>
              <a:gd name="connsiteX28" fmla="*/ 981560 w 1064217"/>
              <a:gd name="connsiteY28" fmla="*/ 20665 h 1420678"/>
              <a:gd name="connsiteX29" fmla="*/ 862739 w 1064217"/>
              <a:gd name="connsiteY29" fmla="*/ 0 h 1420678"/>
              <a:gd name="connsiteX30" fmla="*/ 707756 w 1064217"/>
              <a:gd name="connsiteY30" fmla="*/ 10332 h 1420678"/>
              <a:gd name="connsiteX31" fmla="*/ 552773 w 1064217"/>
              <a:gd name="connsiteY31" fmla="*/ 41329 h 1420678"/>
              <a:gd name="connsiteX32" fmla="*/ 408122 w 1064217"/>
              <a:gd name="connsiteY32" fmla="*/ 87824 h 1420678"/>
              <a:gd name="connsiteX33" fmla="*/ 211811 w 1064217"/>
              <a:gd name="connsiteY33" fmla="*/ 170481 h 1420678"/>
              <a:gd name="connsiteX34" fmla="*/ 0 w 1064217"/>
              <a:gd name="connsiteY34" fmla="*/ 330631 h 1420678"/>
              <a:gd name="connsiteX35" fmla="*/ 0 w 1064217"/>
              <a:gd name="connsiteY35" fmla="*/ 377126 h 1420678"/>
              <a:gd name="connsiteX36" fmla="*/ 51661 w 1064217"/>
              <a:gd name="connsiteY36" fmla="*/ 501112 h 1420678"/>
              <a:gd name="connsiteX0" fmla="*/ 51661 w 1064217"/>
              <a:gd name="connsiteY0" fmla="*/ 501112 h 1420678"/>
              <a:gd name="connsiteX1" fmla="*/ 129153 w 1064217"/>
              <a:gd name="connsiteY1" fmla="*/ 490780 h 1420678"/>
              <a:gd name="connsiteX2" fmla="*/ 160150 w 1064217"/>
              <a:gd name="connsiteY2" fmla="*/ 532109 h 1420678"/>
              <a:gd name="connsiteX3" fmla="*/ 175648 w 1064217"/>
              <a:gd name="connsiteY3" fmla="*/ 583770 h 1420678"/>
              <a:gd name="connsiteX4" fmla="*/ 253139 w 1064217"/>
              <a:gd name="connsiteY4" fmla="*/ 614766 h 1420678"/>
              <a:gd name="connsiteX5" fmla="*/ 294468 w 1064217"/>
              <a:gd name="connsiteY5" fmla="*/ 676759 h 1420678"/>
              <a:gd name="connsiteX6" fmla="*/ 335797 w 1064217"/>
              <a:gd name="connsiteY6" fmla="*/ 800746 h 1420678"/>
              <a:gd name="connsiteX7" fmla="*/ 335797 w 1064217"/>
              <a:gd name="connsiteY7" fmla="*/ 924732 h 1420678"/>
              <a:gd name="connsiteX8" fmla="*/ 402956 w 1064217"/>
              <a:gd name="connsiteY8" fmla="*/ 1002224 h 1420678"/>
              <a:gd name="connsiteX9" fmla="*/ 459783 w 1064217"/>
              <a:gd name="connsiteY9" fmla="*/ 1095214 h 1420678"/>
              <a:gd name="connsiteX10" fmla="*/ 521777 w 1064217"/>
              <a:gd name="connsiteY10" fmla="*/ 1193370 h 1420678"/>
              <a:gd name="connsiteX11" fmla="*/ 656095 w 1064217"/>
              <a:gd name="connsiteY11" fmla="*/ 1353519 h 1420678"/>
              <a:gd name="connsiteX12" fmla="*/ 759417 w 1064217"/>
              <a:gd name="connsiteY12" fmla="*/ 1405180 h 1420678"/>
              <a:gd name="connsiteX13" fmla="*/ 857573 w 1064217"/>
              <a:gd name="connsiteY13" fmla="*/ 1420678 h 1420678"/>
              <a:gd name="connsiteX14" fmla="*/ 976394 w 1064217"/>
              <a:gd name="connsiteY14" fmla="*/ 1322522 h 1420678"/>
              <a:gd name="connsiteX15" fmla="*/ 1022889 w 1064217"/>
              <a:gd name="connsiteY15" fmla="*/ 1224366 h 1420678"/>
              <a:gd name="connsiteX16" fmla="*/ 1064217 w 1064217"/>
              <a:gd name="connsiteY16" fmla="*/ 1090048 h 1420678"/>
              <a:gd name="connsiteX17" fmla="*/ 1022889 w 1064217"/>
              <a:gd name="connsiteY17" fmla="*/ 971227 h 1420678"/>
              <a:gd name="connsiteX18" fmla="*/ 991892 w 1064217"/>
              <a:gd name="connsiteY18" fmla="*/ 826576 h 1420678"/>
              <a:gd name="connsiteX19" fmla="*/ 914400 w 1064217"/>
              <a:gd name="connsiteY19" fmla="*/ 728420 h 1420678"/>
              <a:gd name="connsiteX20" fmla="*/ 774916 w 1064217"/>
              <a:gd name="connsiteY20" fmla="*/ 588936 h 1420678"/>
              <a:gd name="connsiteX21" fmla="*/ 743919 w 1064217"/>
              <a:gd name="connsiteY21" fmla="*/ 511444 h 1420678"/>
              <a:gd name="connsiteX22" fmla="*/ 774916 w 1064217"/>
              <a:gd name="connsiteY22" fmla="*/ 408122 h 1420678"/>
              <a:gd name="connsiteX23" fmla="*/ 935065 w 1064217"/>
              <a:gd name="connsiteY23" fmla="*/ 299634 h 1420678"/>
              <a:gd name="connsiteX24" fmla="*/ 1028055 w 1064217"/>
              <a:gd name="connsiteY24" fmla="*/ 232475 h 1420678"/>
              <a:gd name="connsiteX25" fmla="*/ 1043553 w 1064217"/>
              <a:gd name="connsiteY25" fmla="*/ 227309 h 1420678"/>
              <a:gd name="connsiteX26" fmla="*/ 1048719 w 1064217"/>
              <a:gd name="connsiteY26" fmla="*/ 196312 h 1420678"/>
              <a:gd name="connsiteX27" fmla="*/ 1038387 w 1064217"/>
              <a:gd name="connsiteY27" fmla="*/ 108488 h 1420678"/>
              <a:gd name="connsiteX28" fmla="*/ 981560 w 1064217"/>
              <a:gd name="connsiteY28" fmla="*/ 20665 h 1420678"/>
              <a:gd name="connsiteX29" fmla="*/ 862739 w 1064217"/>
              <a:gd name="connsiteY29" fmla="*/ 0 h 1420678"/>
              <a:gd name="connsiteX30" fmla="*/ 707756 w 1064217"/>
              <a:gd name="connsiteY30" fmla="*/ 10332 h 1420678"/>
              <a:gd name="connsiteX31" fmla="*/ 552773 w 1064217"/>
              <a:gd name="connsiteY31" fmla="*/ 41329 h 1420678"/>
              <a:gd name="connsiteX32" fmla="*/ 408122 w 1064217"/>
              <a:gd name="connsiteY32" fmla="*/ 87824 h 1420678"/>
              <a:gd name="connsiteX33" fmla="*/ 211811 w 1064217"/>
              <a:gd name="connsiteY33" fmla="*/ 170481 h 1420678"/>
              <a:gd name="connsiteX34" fmla="*/ 0 w 1064217"/>
              <a:gd name="connsiteY34" fmla="*/ 330631 h 1420678"/>
              <a:gd name="connsiteX35" fmla="*/ 0 w 1064217"/>
              <a:gd name="connsiteY35" fmla="*/ 377126 h 1420678"/>
              <a:gd name="connsiteX36" fmla="*/ 51661 w 1064217"/>
              <a:gd name="connsiteY36" fmla="*/ 501112 h 1420678"/>
              <a:gd name="connsiteX0" fmla="*/ 51661 w 1066905"/>
              <a:gd name="connsiteY0" fmla="*/ 501112 h 1420678"/>
              <a:gd name="connsiteX1" fmla="*/ 129153 w 1066905"/>
              <a:gd name="connsiteY1" fmla="*/ 490780 h 1420678"/>
              <a:gd name="connsiteX2" fmla="*/ 160150 w 1066905"/>
              <a:gd name="connsiteY2" fmla="*/ 532109 h 1420678"/>
              <a:gd name="connsiteX3" fmla="*/ 175648 w 1066905"/>
              <a:gd name="connsiteY3" fmla="*/ 583770 h 1420678"/>
              <a:gd name="connsiteX4" fmla="*/ 253139 w 1066905"/>
              <a:gd name="connsiteY4" fmla="*/ 614766 h 1420678"/>
              <a:gd name="connsiteX5" fmla="*/ 294468 w 1066905"/>
              <a:gd name="connsiteY5" fmla="*/ 676759 h 1420678"/>
              <a:gd name="connsiteX6" fmla="*/ 335797 w 1066905"/>
              <a:gd name="connsiteY6" fmla="*/ 800746 h 1420678"/>
              <a:gd name="connsiteX7" fmla="*/ 335797 w 1066905"/>
              <a:gd name="connsiteY7" fmla="*/ 924732 h 1420678"/>
              <a:gd name="connsiteX8" fmla="*/ 402956 w 1066905"/>
              <a:gd name="connsiteY8" fmla="*/ 1002224 h 1420678"/>
              <a:gd name="connsiteX9" fmla="*/ 459783 w 1066905"/>
              <a:gd name="connsiteY9" fmla="*/ 1095214 h 1420678"/>
              <a:gd name="connsiteX10" fmla="*/ 521777 w 1066905"/>
              <a:gd name="connsiteY10" fmla="*/ 1193370 h 1420678"/>
              <a:gd name="connsiteX11" fmla="*/ 656095 w 1066905"/>
              <a:gd name="connsiteY11" fmla="*/ 1353519 h 1420678"/>
              <a:gd name="connsiteX12" fmla="*/ 759417 w 1066905"/>
              <a:gd name="connsiteY12" fmla="*/ 1405180 h 1420678"/>
              <a:gd name="connsiteX13" fmla="*/ 857573 w 1066905"/>
              <a:gd name="connsiteY13" fmla="*/ 1420678 h 1420678"/>
              <a:gd name="connsiteX14" fmla="*/ 976394 w 1066905"/>
              <a:gd name="connsiteY14" fmla="*/ 1322522 h 1420678"/>
              <a:gd name="connsiteX15" fmla="*/ 1022889 w 1066905"/>
              <a:gd name="connsiteY15" fmla="*/ 1224366 h 1420678"/>
              <a:gd name="connsiteX16" fmla="*/ 1064217 w 1066905"/>
              <a:gd name="connsiteY16" fmla="*/ 1090048 h 1420678"/>
              <a:gd name="connsiteX17" fmla="*/ 1022889 w 1066905"/>
              <a:gd name="connsiteY17" fmla="*/ 971227 h 1420678"/>
              <a:gd name="connsiteX18" fmla="*/ 991892 w 1066905"/>
              <a:gd name="connsiteY18" fmla="*/ 826576 h 1420678"/>
              <a:gd name="connsiteX19" fmla="*/ 914400 w 1066905"/>
              <a:gd name="connsiteY19" fmla="*/ 728420 h 1420678"/>
              <a:gd name="connsiteX20" fmla="*/ 774916 w 1066905"/>
              <a:gd name="connsiteY20" fmla="*/ 588936 h 1420678"/>
              <a:gd name="connsiteX21" fmla="*/ 743919 w 1066905"/>
              <a:gd name="connsiteY21" fmla="*/ 511444 h 1420678"/>
              <a:gd name="connsiteX22" fmla="*/ 774916 w 1066905"/>
              <a:gd name="connsiteY22" fmla="*/ 408122 h 1420678"/>
              <a:gd name="connsiteX23" fmla="*/ 935065 w 1066905"/>
              <a:gd name="connsiteY23" fmla="*/ 299634 h 1420678"/>
              <a:gd name="connsiteX24" fmla="*/ 1028055 w 1066905"/>
              <a:gd name="connsiteY24" fmla="*/ 232475 h 1420678"/>
              <a:gd name="connsiteX25" fmla="*/ 1043553 w 1066905"/>
              <a:gd name="connsiteY25" fmla="*/ 227309 h 1420678"/>
              <a:gd name="connsiteX26" fmla="*/ 1048719 w 1066905"/>
              <a:gd name="connsiteY26" fmla="*/ 196312 h 1420678"/>
              <a:gd name="connsiteX27" fmla="*/ 1038387 w 1066905"/>
              <a:gd name="connsiteY27" fmla="*/ 108488 h 1420678"/>
              <a:gd name="connsiteX28" fmla="*/ 981560 w 1066905"/>
              <a:gd name="connsiteY28" fmla="*/ 20665 h 1420678"/>
              <a:gd name="connsiteX29" fmla="*/ 862739 w 1066905"/>
              <a:gd name="connsiteY29" fmla="*/ 0 h 1420678"/>
              <a:gd name="connsiteX30" fmla="*/ 707756 w 1066905"/>
              <a:gd name="connsiteY30" fmla="*/ 10332 h 1420678"/>
              <a:gd name="connsiteX31" fmla="*/ 552773 w 1066905"/>
              <a:gd name="connsiteY31" fmla="*/ 41329 h 1420678"/>
              <a:gd name="connsiteX32" fmla="*/ 408122 w 1066905"/>
              <a:gd name="connsiteY32" fmla="*/ 87824 h 1420678"/>
              <a:gd name="connsiteX33" fmla="*/ 211811 w 1066905"/>
              <a:gd name="connsiteY33" fmla="*/ 170481 h 1420678"/>
              <a:gd name="connsiteX34" fmla="*/ 0 w 1066905"/>
              <a:gd name="connsiteY34" fmla="*/ 330631 h 1420678"/>
              <a:gd name="connsiteX35" fmla="*/ 0 w 1066905"/>
              <a:gd name="connsiteY35" fmla="*/ 377126 h 1420678"/>
              <a:gd name="connsiteX36" fmla="*/ 51661 w 1066905"/>
              <a:gd name="connsiteY36" fmla="*/ 501112 h 1420678"/>
              <a:gd name="connsiteX0" fmla="*/ 51661 w 1066905"/>
              <a:gd name="connsiteY0" fmla="*/ 501112 h 1425644"/>
              <a:gd name="connsiteX1" fmla="*/ 129153 w 1066905"/>
              <a:gd name="connsiteY1" fmla="*/ 490780 h 1425644"/>
              <a:gd name="connsiteX2" fmla="*/ 160150 w 1066905"/>
              <a:gd name="connsiteY2" fmla="*/ 532109 h 1425644"/>
              <a:gd name="connsiteX3" fmla="*/ 175648 w 1066905"/>
              <a:gd name="connsiteY3" fmla="*/ 583770 h 1425644"/>
              <a:gd name="connsiteX4" fmla="*/ 253139 w 1066905"/>
              <a:gd name="connsiteY4" fmla="*/ 614766 h 1425644"/>
              <a:gd name="connsiteX5" fmla="*/ 294468 w 1066905"/>
              <a:gd name="connsiteY5" fmla="*/ 676759 h 1425644"/>
              <a:gd name="connsiteX6" fmla="*/ 335797 w 1066905"/>
              <a:gd name="connsiteY6" fmla="*/ 800746 h 1425644"/>
              <a:gd name="connsiteX7" fmla="*/ 335797 w 1066905"/>
              <a:gd name="connsiteY7" fmla="*/ 924732 h 1425644"/>
              <a:gd name="connsiteX8" fmla="*/ 402956 w 1066905"/>
              <a:gd name="connsiteY8" fmla="*/ 1002224 h 1425644"/>
              <a:gd name="connsiteX9" fmla="*/ 459783 w 1066905"/>
              <a:gd name="connsiteY9" fmla="*/ 1095214 h 1425644"/>
              <a:gd name="connsiteX10" fmla="*/ 521777 w 1066905"/>
              <a:gd name="connsiteY10" fmla="*/ 1193370 h 1425644"/>
              <a:gd name="connsiteX11" fmla="*/ 656095 w 1066905"/>
              <a:gd name="connsiteY11" fmla="*/ 1353519 h 1425644"/>
              <a:gd name="connsiteX12" fmla="*/ 759417 w 1066905"/>
              <a:gd name="connsiteY12" fmla="*/ 1405180 h 1425644"/>
              <a:gd name="connsiteX13" fmla="*/ 857573 w 1066905"/>
              <a:gd name="connsiteY13" fmla="*/ 1420678 h 1425644"/>
              <a:gd name="connsiteX14" fmla="*/ 976394 w 1066905"/>
              <a:gd name="connsiteY14" fmla="*/ 1322522 h 1425644"/>
              <a:gd name="connsiteX15" fmla="*/ 1022889 w 1066905"/>
              <a:gd name="connsiteY15" fmla="*/ 1224366 h 1425644"/>
              <a:gd name="connsiteX16" fmla="*/ 1064217 w 1066905"/>
              <a:gd name="connsiteY16" fmla="*/ 1090048 h 1425644"/>
              <a:gd name="connsiteX17" fmla="*/ 1022889 w 1066905"/>
              <a:gd name="connsiteY17" fmla="*/ 971227 h 1425644"/>
              <a:gd name="connsiteX18" fmla="*/ 991892 w 1066905"/>
              <a:gd name="connsiteY18" fmla="*/ 826576 h 1425644"/>
              <a:gd name="connsiteX19" fmla="*/ 914400 w 1066905"/>
              <a:gd name="connsiteY19" fmla="*/ 728420 h 1425644"/>
              <a:gd name="connsiteX20" fmla="*/ 774916 w 1066905"/>
              <a:gd name="connsiteY20" fmla="*/ 588936 h 1425644"/>
              <a:gd name="connsiteX21" fmla="*/ 743919 w 1066905"/>
              <a:gd name="connsiteY21" fmla="*/ 511444 h 1425644"/>
              <a:gd name="connsiteX22" fmla="*/ 774916 w 1066905"/>
              <a:gd name="connsiteY22" fmla="*/ 408122 h 1425644"/>
              <a:gd name="connsiteX23" fmla="*/ 935065 w 1066905"/>
              <a:gd name="connsiteY23" fmla="*/ 299634 h 1425644"/>
              <a:gd name="connsiteX24" fmla="*/ 1028055 w 1066905"/>
              <a:gd name="connsiteY24" fmla="*/ 232475 h 1425644"/>
              <a:gd name="connsiteX25" fmla="*/ 1043553 w 1066905"/>
              <a:gd name="connsiteY25" fmla="*/ 227309 h 1425644"/>
              <a:gd name="connsiteX26" fmla="*/ 1048719 w 1066905"/>
              <a:gd name="connsiteY26" fmla="*/ 196312 h 1425644"/>
              <a:gd name="connsiteX27" fmla="*/ 1038387 w 1066905"/>
              <a:gd name="connsiteY27" fmla="*/ 108488 h 1425644"/>
              <a:gd name="connsiteX28" fmla="*/ 981560 w 1066905"/>
              <a:gd name="connsiteY28" fmla="*/ 20665 h 1425644"/>
              <a:gd name="connsiteX29" fmla="*/ 862739 w 1066905"/>
              <a:gd name="connsiteY29" fmla="*/ 0 h 1425644"/>
              <a:gd name="connsiteX30" fmla="*/ 707756 w 1066905"/>
              <a:gd name="connsiteY30" fmla="*/ 10332 h 1425644"/>
              <a:gd name="connsiteX31" fmla="*/ 552773 w 1066905"/>
              <a:gd name="connsiteY31" fmla="*/ 41329 h 1425644"/>
              <a:gd name="connsiteX32" fmla="*/ 408122 w 1066905"/>
              <a:gd name="connsiteY32" fmla="*/ 87824 h 1425644"/>
              <a:gd name="connsiteX33" fmla="*/ 211811 w 1066905"/>
              <a:gd name="connsiteY33" fmla="*/ 170481 h 1425644"/>
              <a:gd name="connsiteX34" fmla="*/ 0 w 1066905"/>
              <a:gd name="connsiteY34" fmla="*/ 330631 h 1425644"/>
              <a:gd name="connsiteX35" fmla="*/ 0 w 1066905"/>
              <a:gd name="connsiteY35" fmla="*/ 377126 h 1425644"/>
              <a:gd name="connsiteX36" fmla="*/ 51661 w 1066905"/>
              <a:gd name="connsiteY36" fmla="*/ 501112 h 1425644"/>
              <a:gd name="connsiteX0" fmla="*/ 51661 w 1066905"/>
              <a:gd name="connsiteY0" fmla="*/ 501112 h 1425644"/>
              <a:gd name="connsiteX1" fmla="*/ 129153 w 1066905"/>
              <a:gd name="connsiteY1" fmla="*/ 490780 h 1425644"/>
              <a:gd name="connsiteX2" fmla="*/ 160150 w 1066905"/>
              <a:gd name="connsiteY2" fmla="*/ 532109 h 1425644"/>
              <a:gd name="connsiteX3" fmla="*/ 175648 w 1066905"/>
              <a:gd name="connsiteY3" fmla="*/ 583770 h 1425644"/>
              <a:gd name="connsiteX4" fmla="*/ 253139 w 1066905"/>
              <a:gd name="connsiteY4" fmla="*/ 614766 h 1425644"/>
              <a:gd name="connsiteX5" fmla="*/ 294468 w 1066905"/>
              <a:gd name="connsiteY5" fmla="*/ 676759 h 1425644"/>
              <a:gd name="connsiteX6" fmla="*/ 335797 w 1066905"/>
              <a:gd name="connsiteY6" fmla="*/ 800746 h 1425644"/>
              <a:gd name="connsiteX7" fmla="*/ 335797 w 1066905"/>
              <a:gd name="connsiteY7" fmla="*/ 924732 h 1425644"/>
              <a:gd name="connsiteX8" fmla="*/ 402956 w 1066905"/>
              <a:gd name="connsiteY8" fmla="*/ 1002224 h 1425644"/>
              <a:gd name="connsiteX9" fmla="*/ 459783 w 1066905"/>
              <a:gd name="connsiteY9" fmla="*/ 1095214 h 1425644"/>
              <a:gd name="connsiteX10" fmla="*/ 521777 w 1066905"/>
              <a:gd name="connsiteY10" fmla="*/ 1193370 h 1425644"/>
              <a:gd name="connsiteX11" fmla="*/ 656095 w 1066905"/>
              <a:gd name="connsiteY11" fmla="*/ 1353519 h 1425644"/>
              <a:gd name="connsiteX12" fmla="*/ 759417 w 1066905"/>
              <a:gd name="connsiteY12" fmla="*/ 1405180 h 1425644"/>
              <a:gd name="connsiteX13" fmla="*/ 857573 w 1066905"/>
              <a:gd name="connsiteY13" fmla="*/ 1420678 h 1425644"/>
              <a:gd name="connsiteX14" fmla="*/ 976394 w 1066905"/>
              <a:gd name="connsiteY14" fmla="*/ 1322522 h 1425644"/>
              <a:gd name="connsiteX15" fmla="*/ 1022889 w 1066905"/>
              <a:gd name="connsiteY15" fmla="*/ 1224366 h 1425644"/>
              <a:gd name="connsiteX16" fmla="*/ 1064217 w 1066905"/>
              <a:gd name="connsiteY16" fmla="*/ 1090048 h 1425644"/>
              <a:gd name="connsiteX17" fmla="*/ 1022889 w 1066905"/>
              <a:gd name="connsiteY17" fmla="*/ 971227 h 1425644"/>
              <a:gd name="connsiteX18" fmla="*/ 991892 w 1066905"/>
              <a:gd name="connsiteY18" fmla="*/ 826576 h 1425644"/>
              <a:gd name="connsiteX19" fmla="*/ 914400 w 1066905"/>
              <a:gd name="connsiteY19" fmla="*/ 728420 h 1425644"/>
              <a:gd name="connsiteX20" fmla="*/ 774916 w 1066905"/>
              <a:gd name="connsiteY20" fmla="*/ 588936 h 1425644"/>
              <a:gd name="connsiteX21" fmla="*/ 743919 w 1066905"/>
              <a:gd name="connsiteY21" fmla="*/ 511444 h 1425644"/>
              <a:gd name="connsiteX22" fmla="*/ 774916 w 1066905"/>
              <a:gd name="connsiteY22" fmla="*/ 408122 h 1425644"/>
              <a:gd name="connsiteX23" fmla="*/ 935065 w 1066905"/>
              <a:gd name="connsiteY23" fmla="*/ 299634 h 1425644"/>
              <a:gd name="connsiteX24" fmla="*/ 1028055 w 1066905"/>
              <a:gd name="connsiteY24" fmla="*/ 232475 h 1425644"/>
              <a:gd name="connsiteX25" fmla="*/ 1043553 w 1066905"/>
              <a:gd name="connsiteY25" fmla="*/ 227309 h 1425644"/>
              <a:gd name="connsiteX26" fmla="*/ 1048719 w 1066905"/>
              <a:gd name="connsiteY26" fmla="*/ 196312 h 1425644"/>
              <a:gd name="connsiteX27" fmla="*/ 1038387 w 1066905"/>
              <a:gd name="connsiteY27" fmla="*/ 108488 h 1425644"/>
              <a:gd name="connsiteX28" fmla="*/ 981560 w 1066905"/>
              <a:gd name="connsiteY28" fmla="*/ 20665 h 1425644"/>
              <a:gd name="connsiteX29" fmla="*/ 862739 w 1066905"/>
              <a:gd name="connsiteY29" fmla="*/ 0 h 1425644"/>
              <a:gd name="connsiteX30" fmla="*/ 707756 w 1066905"/>
              <a:gd name="connsiteY30" fmla="*/ 10332 h 1425644"/>
              <a:gd name="connsiteX31" fmla="*/ 552773 w 1066905"/>
              <a:gd name="connsiteY31" fmla="*/ 41329 h 1425644"/>
              <a:gd name="connsiteX32" fmla="*/ 408122 w 1066905"/>
              <a:gd name="connsiteY32" fmla="*/ 87824 h 1425644"/>
              <a:gd name="connsiteX33" fmla="*/ 211811 w 1066905"/>
              <a:gd name="connsiteY33" fmla="*/ 170481 h 1425644"/>
              <a:gd name="connsiteX34" fmla="*/ 0 w 1066905"/>
              <a:gd name="connsiteY34" fmla="*/ 330631 h 1425644"/>
              <a:gd name="connsiteX35" fmla="*/ 0 w 1066905"/>
              <a:gd name="connsiteY35" fmla="*/ 377126 h 1425644"/>
              <a:gd name="connsiteX36" fmla="*/ 51661 w 1066905"/>
              <a:gd name="connsiteY36" fmla="*/ 501112 h 1425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066905" h="1425644">
                <a:moveTo>
                  <a:pt x="51661" y="501112"/>
                </a:moveTo>
                <a:lnTo>
                  <a:pt x="129153" y="490780"/>
                </a:lnTo>
                <a:cubicBezTo>
                  <a:pt x="161271" y="528250"/>
                  <a:pt x="160150" y="511066"/>
                  <a:pt x="160150" y="532109"/>
                </a:cubicBezTo>
                <a:lnTo>
                  <a:pt x="175648" y="583770"/>
                </a:lnTo>
                <a:lnTo>
                  <a:pt x="253139" y="614766"/>
                </a:lnTo>
                <a:lnTo>
                  <a:pt x="294468" y="676759"/>
                </a:lnTo>
                <a:lnTo>
                  <a:pt x="335797" y="800746"/>
                </a:lnTo>
                <a:lnTo>
                  <a:pt x="335797" y="924732"/>
                </a:lnTo>
                <a:lnTo>
                  <a:pt x="402956" y="1002224"/>
                </a:lnTo>
                <a:lnTo>
                  <a:pt x="459783" y="1095214"/>
                </a:lnTo>
                <a:cubicBezTo>
                  <a:pt x="479586" y="1127072"/>
                  <a:pt x="477004" y="1139987"/>
                  <a:pt x="521777" y="1193370"/>
                </a:cubicBezTo>
                <a:lnTo>
                  <a:pt x="656095" y="1353519"/>
                </a:lnTo>
                <a:lnTo>
                  <a:pt x="759417" y="1405180"/>
                </a:lnTo>
                <a:cubicBezTo>
                  <a:pt x="792997" y="1416373"/>
                  <a:pt x="821410" y="1434454"/>
                  <a:pt x="857573" y="1420678"/>
                </a:cubicBezTo>
                <a:cubicBezTo>
                  <a:pt x="893736" y="1406902"/>
                  <a:pt x="948841" y="1355240"/>
                  <a:pt x="976394" y="1322522"/>
                </a:cubicBezTo>
                <a:cubicBezTo>
                  <a:pt x="1003947" y="1289804"/>
                  <a:pt x="1008252" y="1263112"/>
                  <a:pt x="1022889" y="1224366"/>
                </a:cubicBezTo>
                <a:lnTo>
                  <a:pt x="1064217" y="1090048"/>
                </a:lnTo>
                <a:cubicBezTo>
                  <a:pt x="1077993" y="1045275"/>
                  <a:pt x="1034943" y="1015139"/>
                  <a:pt x="1022889" y="971227"/>
                </a:cubicBezTo>
                <a:lnTo>
                  <a:pt x="991892" y="826576"/>
                </a:lnTo>
                <a:lnTo>
                  <a:pt x="914400" y="728420"/>
                </a:lnTo>
                <a:lnTo>
                  <a:pt x="774916" y="588936"/>
                </a:lnTo>
                <a:lnTo>
                  <a:pt x="743919" y="511444"/>
                </a:lnTo>
                <a:lnTo>
                  <a:pt x="774916" y="408122"/>
                </a:lnTo>
                <a:lnTo>
                  <a:pt x="935065" y="299634"/>
                </a:lnTo>
                <a:cubicBezTo>
                  <a:pt x="966062" y="277248"/>
                  <a:pt x="996241" y="253684"/>
                  <a:pt x="1028055" y="232475"/>
                </a:cubicBezTo>
                <a:cubicBezTo>
                  <a:pt x="1032586" y="229454"/>
                  <a:pt x="1043553" y="227309"/>
                  <a:pt x="1043553" y="227309"/>
                </a:cubicBezTo>
                <a:lnTo>
                  <a:pt x="1048719" y="196312"/>
                </a:lnTo>
                <a:lnTo>
                  <a:pt x="1038387" y="108488"/>
                </a:lnTo>
                <a:cubicBezTo>
                  <a:pt x="1027194" y="79214"/>
                  <a:pt x="1010835" y="38746"/>
                  <a:pt x="981560" y="20665"/>
                </a:cubicBezTo>
                <a:cubicBezTo>
                  <a:pt x="952285" y="2584"/>
                  <a:pt x="908373" y="1722"/>
                  <a:pt x="862739" y="0"/>
                </a:cubicBezTo>
                <a:lnTo>
                  <a:pt x="707756" y="10332"/>
                </a:lnTo>
                <a:lnTo>
                  <a:pt x="552773" y="41329"/>
                </a:lnTo>
                <a:lnTo>
                  <a:pt x="408122" y="87824"/>
                </a:lnTo>
                <a:cubicBezTo>
                  <a:pt x="351295" y="109349"/>
                  <a:pt x="279831" y="130013"/>
                  <a:pt x="211811" y="170481"/>
                </a:cubicBezTo>
                <a:cubicBezTo>
                  <a:pt x="143791" y="210949"/>
                  <a:pt x="35302" y="296190"/>
                  <a:pt x="0" y="330631"/>
                </a:cubicBezTo>
                <a:lnTo>
                  <a:pt x="0" y="377126"/>
                </a:lnTo>
                <a:lnTo>
                  <a:pt x="51661" y="501112"/>
                </a:lnTo>
                <a:close/>
              </a:path>
            </a:pathLst>
          </a:custGeom>
          <a:solidFill>
            <a:srgbClr val="7030A0">
              <a:alpha val="44000"/>
            </a:srgbClr>
          </a:solidFill>
          <a:ln>
            <a:noFill/>
          </a:ln>
          <a:effectLst>
            <a:outerShdw blurRad="149987" dist="250190" dir="8460000" algn="ctr">
              <a:srgbClr val="000000">
                <a:alpha val="28000"/>
              </a:srgbClr>
            </a:outerShdw>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Century Gothic" pitchFamily="34" charset="0"/>
            </a:endParaRPr>
          </a:p>
        </p:txBody>
      </p:sp>
      <p:sp>
        <p:nvSpPr>
          <p:cNvPr id="9" name="Rectangle 8"/>
          <p:cNvSpPr/>
          <p:nvPr/>
        </p:nvSpPr>
        <p:spPr>
          <a:xfrm>
            <a:off x="6357950" y="1114792"/>
            <a:ext cx="2571768" cy="5478423"/>
          </a:xfrm>
          <a:prstGeom prst="rect">
            <a:avLst/>
          </a:prstGeom>
          <a:solidFill>
            <a:schemeClr val="lt1">
              <a:alpha val="46000"/>
            </a:schemeClr>
          </a:solidFill>
          <a:ln>
            <a:solidFill>
              <a:schemeClr val="bg2">
                <a:lumMod val="10000"/>
              </a:schemeClr>
            </a:solidFill>
          </a:ln>
        </p:spPr>
        <p:style>
          <a:lnRef idx="2">
            <a:schemeClr val="accent6"/>
          </a:lnRef>
          <a:fillRef idx="1">
            <a:schemeClr val="lt1"/>
          </a:fillRef>
          <a:effectRef idx="0">
            <a:schemeClr val="accent6"/>
          </a:effectRef>
          <a:fontRef idx="minor">
            <a:schemeClr val="dk1"/>
          </a:fontRef>
        </p:style>
        <p:txBody>
          <a:bodyPr wrap="square">
            <a:spAutoFit/>
          </a:bodyPr>
          <a:lstStyle/>
          <a:p>
            <a:pPr algn="ctr"/>
            <a:r>
              <a:rPr lang="fr-FR" sz="1400" b="1" u="sng" cap="small" dirty="0" smtClean="0">
                <a:solidFill>
                  <a:schemeClr val="tx1"/>
                </a:solidFill>
                <a:effectLst>
                  <a:outerShdw blurRad="38100" dist="38100" dir="2700000" algn="tl">
                    <a:srgbClr val="000000">
                      <a:alpha val="43137"/>
                    </a:srgbClr>
                  </a:outerShdw>
                </a:effectLst>
                <a:latin typeface="Century Gothic" pitchFamily="34" charset="0"/>
              </a:rPr>
              <a:t>Légende</a:t>
            </a:r>
          </a:p>
          <a:p>
            <a:pPr algn="just"/>
            <a:endParaRPr lang="fr-FR" sz="1400" b="1" dirty="0" smtClean="0">
              <a:solidFill>
                <a:srgbClr val="C00000"/>
              </a:solidFill>
              <a:latin typeface="Century Gothic" pitchFamily="34" charset="0"/>
            </a:endParaRPr>
          </a:p>
          <a:p>
            <a:pPr algn="ctr"/>
            <a:r>
              <a:rPr lang="fr-FR" sz="1400" b="1" u="sng" cap="small" dirty="0" smtClean="0">
                <a:solidFill>
                  <a:srgbClr val="C00000"/>
                </a:solidFill>
                <a:effectLst>
                  <a:outerShdw blurRad="38100" dist="38100" dir="2700000" algn="tl">
                    <a:srgbClr val="000000">
                      <a:alpha val="43137"/>
                    </a:srgbClr>
                  </a:outerShdw>
                </a:effectLst>
                <a:latin typeface="Century Gothic" pitchFamily="34" charset="0"/>
              </a:rPr>
              <a:t>L’Humanisme en Europe</a:t>
            </a:r>
          </a:p>
          <a:p>
            <a:pPr algn="just"/>
            <a:endParaRPr lang="fr-FR" sz="1400" b="1" dirty="0" smtClean="0">
              <a:solidFill>
                <a:srgbClr val="C00000"/>
              </a:solidFill>
              <a:latin typeface="Century Gothic" pitchFamily="34" charset="0"/>
            </a:endParaRPr>
          </a:p>
          <a:p>
            <a:pPr marL="627063"/>
            <a:r>
              <a:rPr lang="fr-FR" sz="1400" b="1" dirty="0" smtClean="0">
                <a:solidFill>
                  <a:schemeClr val="tx1"/>
                </a:solidFill>
                <a:latin typeface="Century Gothic" pitchFamily="34" charset="0"/>
              </a:rPr>
              <a:t>Mise au point de l’imprimerie</a:t>
            </a:r>
          </a:p>
          <a:p>
            <a:pPr marL="627063"/>
            <a:endParaRPr lang="fr-FR" sz="1400" b="1" dirty="0" smtClean="0">
              <a:solidFill>
                <a:schemeClr val="tx1"/>
              </a:solidFill>
              <a:latin typeface="Century Gothic" pitchFamily="34" charset="0"/>
            </a:endParaRPr>
          </a:p>
          <a:p>
            <a:pPr marL="627063"/>
            <a:r>
              <a:rPr lang="fr-FR" sz="1400" b="1" dirty="0" smtClean="0">
                <a:solidFill>
                  <a:schemeClr val="tx1"/>
                </a:solidFill>
                <a:latin typeface="Century Gothic" pitchFamily="34" charset="0"/>
              </a:rPr>
              <a:t>Les principaux foyers de l’Humanisme</a:t>
            </a:r>
          </a:p>
          <a:p>
            <a:pPr marL="450850"/>
            <a:endParaRPr lang="fr-FR" sz="1400" b="1" dirty="0" smtClean="0">
              <a:solidFill>
                <a:schemeClr val="tx1"/>
              </a:solidFill>
              <a:latin typeface="Century Gothic" pitchFamily="34" charset="0"/>
            </a:endParaRPr>
          </a:p>
          <a:p>
            <a:pPr algn="ctr"/>
            <a:r>
              <a:rPr lang="fr-FR" sz="1400" b="1" u="sng" cap="small" dirty="0" smtClean="0">
                <a:solidFill>
                  <a:srgbClr val="C00000"/>
                </a:solidFill>
                <a:effectLst>
                  <a:outerShdw blurRad="38100" dist="38100" dir="2700000" algn="tl">
                    <a:srgbClr val="000000">
                      <a:alpha val="43137"/>
                    </a:srgbClr>
                  </a:outerShdw>
                </a:effectLst>
                <a:latin typeface="Century Gothic" pitchFamily="34" charset="0"/>
              </a:rPr>
              <a:t>La Renaissance en Europe</a:t>
            </a:r>
          </a:p>
          <a:p>
            <a:pPr marL="450850"/>
            <a:endParaRPr lang="fr-FR" sz="1400" b="1" dirty="0" smtClean="0">
              <a:solidFill>
                <a:schemeClr val="tx1"/>
              </a:solidFill>
              <a:latin typeface="Century Gothic" pitchFamily="34" charset="0"/>
            </a:endParaRPr>
          </a:p>
          <a:p>
            <a:pPr marL="627063"/>
            <a:r>
              <a:rPr lang="fr-FR" sz="1400" b="1" dirty="0" smtClean="0">
                <a:solidFill>
                  <a:schemeClr val="tx1"/>
                </a:solidFill>
                <a:latin typeface="Century Gothic" pitchFamily="34" charset="0"/>
              </a:rPr>
              <a:t>Capitales du mouvement</a:t>
            </a:r>
          </a:p>
          <a:p>
            <a:pPr marL="627063"/>
            <a:endParaRPr lang="fr-FR" sz="1400" b="1" dirty="0" smtClean="0">
              <a:solidFill>
                <a:schemeClr val="tx1"/>
              </a:solidFill>
              <a:latin typeface="Century Gothic" pitchFamily="34" charset="0"/>
            </a:endParaRPr>
          </a:p>
          <a:p>
            <a:pPr marL="627063"/>
            <a:r>
              <a:rPr lang="fr-FR" sz="1400" b="1" dirty="0" smtClean="0">
                <a:solidFill>
                  <a:schemeClr val="tx1"/>
                </a:solidFill>
                <a:latin typeface="Century Gothic" pitchFamily="34" charset="0"/>
              </a:rPr>
              <a:t>Principaux foyers</a:t>
            </a:r>
          </a:p>
          <a:p>
            <a:pPr marL="627063"/>
            <a:endParaRPr lang="fr-FR" sz="1400" b="1" dirty="0" smtClean="0">
              <a:solidFill>
                <a:schemeClr val="tx1"/>
              </a:solidFill>
              <a:latin typeface="Century Gothic" pitchFamily="34" charset="0"/>
            </a:endParaRPr>
          </a:p>
          <a:p>
            <a:pPr marL="627063"/>
            <a:r>
              <a:rPr lang="fr-FR" sz="1400" b="1" dirty="0" smtClean="0">
                <a:solidFill>
                  <a:schemeClr val="tx1"/>
                </a:solidFill>
                <a:latin typeface="Century Gothic" pitchFamily="34" charset="0"/>
              </a:rPr>
              <a:t>Diffusion de la Renaissance</a:t>
            </a:r>
          </a:p>
          <a:p>
            <a:pPr marL="627063"/>
            <a:endParaRPr lang="fr-FR" sz="1400" b="1" dirty="0" smtClean="0">
              <a:solidFill>
                <a:schemeClr val="tx1"/>
              </a:solidFill>
              <a:latin typeface="Century Gothic" pitchFamily="34" charset="0"/>
            </a:endParaRPr>
          </a:p>
          <a:p>
            <a:pPr marL="627063"/>
            <a:r>
              <a:rPr lang="fr-FR" sz="1400" b="1" dirty="0" smtClean="0">
                <a:solidFill>
                  <a:schemeClr val="tx1"/>
                </a:solidFill>
                <a:latin typeface="Century Gothic" pitchFamily="34" charset="0"/>
              </a:rPr>
              <a:t>Pôles dynamiques de la Renaissance</a:t>
            </a:r>
          </a:p>
          <a:p>
            <a:pPr marL="450850"/>
            <a:endParaRPr lang="fr-FR" sz="1400" b="1" dirty="0" smtClean="0">
              <a:solidFill>
                <a:schemeClr val="tx1"/>
              </a:solidFill>
              <a:latin typeface="Century Gothic" pitchFamily="34" charset="0"/>
            </a:endParaRPr>
          </a:p>
          <a:p>
            <a:pPr marL="450850"/>
            <a:endParaRPr lang="fr-FR" sz="1400" b="1" dirty="0" smtClean="0">
              <a:solidFill>
                <a:schemeClr val="tx1"/>
              </a:solidFill>
              <a:latin typeface="Century Gothic" pitchFamily="34" charset="0"/>
            </a:endParaRPr>
          </a:p>
        </p:txBody>
      </p:sp>
      <p:sp>
        <p:nvSpPr>
          <p:cNvPr id="11" name="Text Box 5"/>
          <p:cNvSpPr txBox="1">
            <a:spLocks noChangeArrowheads="1"/>
          </p:cNvSpPr>
          <p:nvPr/>
        </p:nvSpPr>
        <p:spPr bwMode="auto">
          <a:xfrm>
            <a:off x="481600" y="2428868"/>
            <a:ext cx="1221809" cy="523220"/>
          </a:xfrm>
          <a:prstGeom prst="rect">
            <a:avLst/>
          </a:prstGeom>
          <a:noFill/>
          <a:ln w="9525">
            <a:noFill/>
            <a:miter lim="800000"/>
            <a:headEnd/>
            <a:tailEnd/>
          </a:ln>
        </p:spPr>
        <p:txBody>
          <a:bodyPr wrap="non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400" b="1" i="0" u="none" strike="noStrike" kern="0" cap="none" spc="0" normalizeH="0" baseline="0" noProof="0" dirty="0" smtClean="0">
                <a:ln>
                  <a:noFill/>
                </a:ln>
                <a:solidFill>
                  <a:srgbClr val="002060"/>
                </a:solidFill>
                <a:effectLst/>
                <a:uLnTx/>
                <a:uFillTx/>
                <a:latin typeface="Century Gothic" pitchFamily="34" charset="0"/>
              </a:rPr>
              <a:t>OCEAN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400" b="1" i="0" u="none" strike="noStrike" kern="0" cap="none" spc="0" normalizeH="0" baseline="0" noProof="0" dirty="0" smtClean="0">
                <a:ln>
                  <a:noFill/>
                </a:ln>
                <a:solidFill>
                  <a:srgbClr val="002060"/>
                </a:solidFill>
                <a:effectLst/>
                <a:uLnTx/>
                <a:uFillTx/>
                <a:latin typeface="Century Gothic" pitchFamily="34" charset="0"/>
              </a:rPr>
              <a:t>ATLANTIQUE</a:t>
            </a:r>
          </a:p>
        </p:txBody>
      </p:sp>
      <p:sp>
        <p:nvSpPr>
          <p:cNvPr id="13" name="Text Box 6"/>
          <p:cNvSpPr txBox="1">
            <a:spLocks noChangeArrowheads="1"/>
          </p:cNvSpPr>
          <p:nvPr/>
        </p:nvSpPr>
        <p:spPr bwMode="auto">
          <a:xfrm>
            <a:off x="2285984" y="5550115"/>
            <a:ext cx="2359944" cy="307777"/>
          </a:xfrm>
          <a:prstGeom prst="rect">
            <a:avLst/>
          </a:prstGeom>
          <a:noFill/>
          <a:ln w="9525">
            <a:noFill/>
            <a:miter lim="800000"/>
            <a:headEnd/>
            <a:tailEnd/>
          </a:ln>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r-FR" sz="1400" b="1" i="0" u="none" strike="noStrike" kern="0" cap="none" spc="0" normalizeH="0" baseline="0" noProof="0" dirty="0" smtClean="0">
                <a:ln>
                  <a:noFill/>
                </a:ln>
                <a:solidFill>
                  <a:srgbClr val="002060"/>
                </a:solidFill>
                <a:effectLst/>
                <a:uLnTx/>
                <a:uFillTx/>
                <a:latin typeface="Century Gothic" pitchFamily="34" charset="0"/>
              </a:rPr>
              <a:t>MER</a:t>
            </a:r>
            <a:r>
              <a:rPr kumimoji="0" lang="fr-FR" sz="1400" b="1" i="0" u="none" strike="noStrike" kern="0" cap="none" spc="0" normalizeH="0" noProof="0" dirty="0" smtClean="0">
                <a:ln>
                  <a:noFill/>
                </a:ln>
                <a:solidFill>
                  <a:srgbClr val="002060"/>
                </a:solidFill>
                <a:effectLst/>
                <a:uLnTx/>
                <a:uFillTx/>
                <a:latin typeface="Century Gothic" pitchFamily="34" charset="0"/>
              </a:rPr>
              <a:t> </a:t>
            </a:r>
            <a:r>
              <a:rPr kumimoji="0" lang="fr-FR" sz="1400" b="1" i="0" u="none" strike="noStrike" kern="0" cap="none" spc="0" normalizeH="0" baseline="0" noProof="0" dirty="0" smtClean="0">
                <a:ln>
                  <a:noFill/>
                </a:ln>
                <a:solidFill>
                  <a:srgbClr val="002060"/>
                </a:solidFill>
                <a:effectLst/>
                <a:uLnTx/>
                <a:uFillTx/>
                <a:latin typeface="Century Gothic" pitchFamily="34" charset="0"/>
              </a:rPr>
              <a:t>MEDITERRANEE</a:t>
            </a:r>
          </a:p>
        </p:txBody>
      </p:sp>
      <p:sp>
        <p:nvSpPr>
          <p:cNvPr id="14" name="Rectangle 7"/>
          <p:cNvSpPr>
            <a:spLocks noChangeArrowheads="1"/>
          </p:cNvSpPr>
          <p:nvPr/>
        </p:nvSpPr>
        <p:spPr bwMode="auto">
          <a:xfrm>
            <a:off x="4357686" y="2500306"/>
            <a:ext cx="288925" cy="288925"/>
          </a:xfrm>
          <a:prstGeom prst="rect">
            <a:avLst/>
          </a:prstGeom>
          <a:solidFill>
            <a:srgbClr val="FFCC00"/>
          </a:solidFill>
          <a:ln w="9525">
            <a:solidFill>
              <a:schemeClr val="bg2">
                <a:lumMod val="10000"/>
              </a:schemeClr>
            </a:solid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anchor="ctr"/>
          <a:lstStyle/>
          <a:p>
            <a:pPr>
              <a:defRPr/>
            </a:pPr>
            <a:endParaRPr lang="fr-FR">
              <a:latin typeface="Century Gothic" pitchFamily="34" charset="0"/>
            </a:endParaRPr>
          </a:p>
        </p:txBody>
      </p:sp>
      <p:sp>
        <p:nvSpPr>
          <p:cNvPr id="15" name="Rectangle 42"/>
          <p:cNvSpPr>
            <a:spLocks noChangeArrowheads="1"/>
          </p:cNvSpPr>
          <p:nvPr/>
        </p:nvSpPr>
        <p:spPr bwMode="auto">
          <a:xfrm>
            <a:off x="6497653" y="2114924"/>
            <a:ext cx="288925" cy="288925"/>
          </a:xfrm>
          <a:prstGeom prst="rect">
            <a:avLst/>
          </a:prstGeom>
          <a:solidFill>
            <a:srgbClr val="FFCC00"/>
          </a:solidFill>
          <a:ln w="9525">
            <a:solidFill>
              <a:schemeClr val="bg2">
                <a:lumMod val="10000"/>
              </a:schemeClr>
            </a:solidFill>
            <a:miter lim="800000"/>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anchor="ctr"/>
          <a:lstStyle/>
          <a:p>
            <a:pPr>
              <a:defRPr/>
            </a:pPr>
            <a:endParaRPr lang="fr-FR">
              <a:latin typeface="Century Gothic" pitchFamily="34" charset="0"/>
            </a:endParaRPr>
          </a:p>
        </p:txBody>
      </p:sp>
      <p:sp>
        <p:nvSpPr>
          <p:cNvPr id="16" name="Text Box 8"/>
          <p:cNvSpPr txBox="1">
            <a:spLocks noChangeArrowheads="1"/>
          </p:cNvSpPr>
          <p:nvPr/>
        </p:nvSpPr>
        <p:spPr bwMode="auto">
          <a:xfrm>
            <a:off x="4643438" y="2500306"/>
            <a:ext cx="910827" cy="307777"/>
          </a:xfrm>
          <a:prstGeom prst="rect">
            <a:avLst/>
          </a:prstGeom>
          <a:noFill/>
          <a:ln w="9525">
            <a:noFill/>
            <a:miter lim="800000"/>
            <a:headEnd/>
            <a:tailEnd/>
          </a:ln>
        </p:spPr>
        <p:txBody>
          <a:bodyPr wrap="none">
            <a:spAutoFit/>
          </a:bodyPr>
          <a:lstStyle/>
          <a:p>
            <a:pPr algn="l"/>
            <a:r>
              <a:rPr lang="fr-FR" sz="1400" b="1" cap="small" dirty="0">
                <a:latin typeface="Century Gothic" pitchFamily="34" charset="0"/>
              </a:rPr>
              <a:t>Mayence</a:t>
            </a:r>
          </a:p>
        </p:txBody>
      </p:sp>
      <p:sp>
        <p:nvSpPr>
          <p:cNvPr id="17" name="Oval 44"/>
          <p:cNvSpPr>
            <a:spLocks noChangeArrowheads="1"/>
          </p:cNvSpPr>
          <p:nvPr/>
        </p:nvSpPr>
        <p:spPr bwMode="auto">
          <a:xfrm>
            <a:off x="6572264" y="2890835"/>
            <a:ext cx="215900" cy="215900"/>
          </a:xfrm>
          <a:prstGeom prst="ellipse">
            <a:avLst/>
          </a:prstGeom>
          <a:solidFill>
            <a:schemeClr val="accent2">
              <a:lumMod val="50000"/>
            </a:schemeClr>
          </a:solidFill>
          <a:ln w="9525">
            <a:noFill/>
            <a:round/>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anchor="ctr"/>
          <a:lstStyle/>
          <a:p>
            <a:pPr>
              <a:defRPr/>
            </a:pPr>
            <a:endParaRPr lang="fr-FR">
              <a:latin typeface="Century Gothic" pitchFamily="34" charset="0"/>
            </a:endParaRPr>
          </a:p>
        </p:txBody>
      </p:sp>
      <p:sp>
        <p:nvSpPr>
          <p:cNvPr id="18" name="Oval 10"/>
          <p:cNvSpPr>
            <a:spLocks noChangeArrowheads="1"/>
          </p:cNvSpPr>
          <p:nvPr/>
        </p:nvSpPr>
        <p:spPr bwMode="auto">
          <a:xfrm>
            <a:off x="3071802" y="1714488"/>
            <a:ext cx="215900" cy="215900"/>
          </a:xfrm>
          <a:prstGeom prst="ellipse">
            <a:avLst/>
          </a:prstGeom>
          <a:solidFill>
            <a:schemeClr val="accent2">
              <a:lumMod val="50000"/>
            </a:schemeClr>
          </a:solidFill>
          <a:ln w="9525">
            <a:noFill/>
            <a:round/>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anchor="ctr"/>
          <a:lstStyle/>
          <a:p>
            <a:pPr>
              <a:defRPr/>
            </a:pPr>
            <a:endParaRPr lang="fr-FR">
              <a:latin typeface="Century Gothic" pitchFamily="34" charset="0"/>
            </a:endParaRPr>
          </a:p>
        </p:txBody>
      </p:sp>
      <p:sp>
        <p:nvSpPr>
          <p:cNvPr id="21" name="Oval 13"/>
          <p:cNvSpPr>
            <a:spLocks noChangeArrowheads="1"/>
          </p:cNvSpPr>
          <p:nvPr/>
        </p:nvSpPr>
        <p:spPr bwMode="auto">
          <a:xfrm>
            <a:off x="4214810" y="3143248"/>
            <a:ext cx="215900" cy="215900"/>
          </a:xfrm>
          <a:prstGeom prst="ellipse">
            <a:avLst/>
          </a:prstGeom>
          <a:solidFill>
            <a:schemeClr val="accent2">
              <a:lumMod val="50000"/>
            </a:schemeClr>
          </a:solidFill>
          <a:ln w="9525">
            <a:noFill/>
            <a:round/>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anchor="ctr"/>
          <a:lstStyle/>
          <a:p>
            <a:pPr>
              <a:defRPr/>
            </a:pPr>
            <a:endParaRPr lang="fr-FR">
              <a:latin typeface="Century Gothic" pitchFamily="34" charset="0"/>
            </a:endParaRPr>
          </a:p>
        </p:txBody>
      </p:sp>
      <p:sp>
        <p:nvSpPr>
          <p:cNvPr id="23" name="Oval 13"/>
          <p:cNvSpPr>
            <a:spLocks noChangeArrowheads="1"/>
          </p:cNvSpPr>
          <p:nvPr/>
        </p:nvSpPr>
        <p:spPr bwMode="auto">
          <a:xfrm>
            <a:off x="3214678" y="4141794"/>
            <a:ext cx="215900" cy="215900"/>
          </a:xfrm>
          <a:prstGeom prst="ellipse">
            <a:avLst/>
          </a:prstGeom>
          <a:solidFill>
            <a:schemeClr val="accent2">
              <a:lumMod val="50000"/>
            </a:schemeClr>
          </a:solidFill>
          <a:ln w="9525">
            <a:noFill/>
            <a:round/>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anchor="ctr"/>
          <a:lstStyle/>
          <a:p>
            <a:pPr>
              <a:defRPr/>
            </a:pPr>
            <a:endParaRPr lang="fr-FR">
              <a:latin typeface="Century Gothic" pitchFamily="34" charset="0"/>
            </a:endParaRPr>
          </a:p>
        </p:txBody>
      </p:sp>
      <p:sp>
        <p:nvSpPr>
          <p:cNvPr id="26" name="Text Box 18"/>
          <p:cNvSpPr txBox="1">
            <a:spLocks noChangeArrowheads="1"/>
          </p:cNvSpPr>
          <p:nvPr/>
        </p:nvSpPr>
        <p:spPr bwMode="auto">
          <a:xfrm>
            <a:off x="3214678" y="1643050"/>
            <a:ext cx="824265" cy="307777"/>
          </a:xfrm>
          <a:prstGeom prst="rect">
            <a:avLst/>
          </a:prstGeom>
          <a:noFill/>
          <a:ln w="9525">
            <a:noFill/>
            <a:miter lim="800000"/>
            <a:headEnd/>
            <a:tailEnd/>
          </a:ln>
        </p:spPr>
        <p:txBody>
          <a:bodyPr wrap="none">
            <a:spAutoFit/>
          </a:bodyPr>
          <a:lstStyle/>
          <a:p>
            <a:pPr algn="l"/>
            <a:r>
              <a:rPr lang="fr-FR" sz="1400" b="1" cap="small" dirty="0">
                <a:latin typeface="Century Gothic" pitchFamily="34" charset="0"/>
              </a:rPr>
              <a:t>Londres</a:t>
            </a:r>
          </a:p>
        </p:txBody>
      </p:sp>
      <p:sp>
        <p:nvSpPr>
          <p:cNvPr id="27" name="Text Box 17"/>
          <p:cNvSpPr txBox="1">
            <a:spLocks noChangeArrowheads="1"/>
          </p:cNvSpPr>
          <p:nvPr/>
        </p:nvSpPr>
        <p:spPr bwMode="auto">
          <a:xfrm>
            <a:off x="3500430" y="2500306"/>
            <a:ext cx="590226" cy="307777"/>
          </a:xfrm>
          <a:prstGeom prst="rect">
            <a:avLst/>
          </a:prstGeom>
          <a:noFill/>
          <a:ln w="9525">
            <a:noFill/>
            <a:miter lim="800000"/>
            <a:headEnd/>
            <a:tailEnd/>
          </a:ln>
        </p:spPr>
        <p:txBody>
          <a:bodyPr wrap="none">
            <a:spAutoFit/>
          </a:bodyPr>
          <a:lstStyle/>
          <a:p>
            <a:pPr algn="l"/>
            <a:r>
              <a:rPr lang="fr-FR" sz="1400" b="1" cap="small" dirty="0">
                <a:latin typeface="Century Gothic" pitchFamily="34" charset="0"/>
              </a:rPr>
              <a:t>Paris</a:t>
            </a:r>
          </a:p>
        </p:txBody>
      </p:sp>
      <p:sp>
        <p:nvSpPr>
          <p:cNvPr id="29" name="Text Box 17"/>
          <p:cNvSpPr txBox="1">
            <a:spLocks noChangeArrowheads="1"/>
          </p:cNvSpPr>
          <p:nvPr/>
        </p:nvSpPr>
        <p:spPr bwMode="auto">
          <a:xfrm>
            <a:off x="4357686" y="3071810"/>
            <a:ext cx="532518" cy="307777"/>
          </a:xfrm>
          <a:prstGeom prst="rect">
            <a:avLst/>
          </a:prstGeom>
          <a:noFill/>
          <a:ln w="9525">
            <a:noFill/>
            <a:miter lim="800000"/>
            <a:headEnd/>
            <a:tailEnd/>
          </a:ln>
        </p:spPr>
        <p:txBody>
          <a:bodyPr wrap="none">
            <a:spAutoFit/>
          </a:bodyPr>
          <a:lstStyle/>
          <a:p>
            <a:pPr algn="l"/>
            <a:r>
              <a:rPr lang="fr-FR" sz="1400" b="1" cap="small" dirty="0" smtClean="0">
                <a:latin typeface="Century Gothic" pitchFamily="34" charset="0"/>
              </a:rPr>
              <a:t>Bale</a:t>
            </a:r>
            <a:endParaRPr lang="fr-FR" sz="1400" b="1" cap="small" dirty="0">
              <a:latin typeface="Century Gothic" pitchFamily="34" charset="0"/>
            </a:endParaRPr>
          </a:p>
        </p:txBody>
      </p:sp>
      <p:sp>
        <p:nvSpPr>
          <p:cNvPr id="30" name="Text Box 17"/>
          <p:cNvSpPr txBox="1">
            <a:spLocks noChangeArrowheads="1"/>
          </p:cNvSpPr>
          <p:nvPr/>
        </p:nvSpPr>
        <p:spPr bwMode="auto">
          <a:xfrm>
            <a:off x="5287800" y="3714752"/>
            <a:ext cx="681597" cy="307777"/>
          </a:xfrm>
          <a:prstGeom prst="rect">
            <a:avLst/>
          </a:prstGeom>
          <a:noFill/>
          <a:ln w="9525">
            <a:noFill/>
            <a:miter lim="800000"/>
            <a:headEnd/>
            <a:tailEnd/>
          </a:ln>
        </p:spPr>
        <p:txBody>
          <a:bodyPr wrap="none">
            <a:spAutoFit/>
          </a:bodyPr>
          <a:lstStyle/>
          <a:p>
            <a:pPr algn="l"/>
            <a:r>
              <a:rPr lang="fr-FR" sz="1400" b="1" cap="small" dirty="0" smtClean="0">
                <a:latin typeface="Century Gothic" pitchFamily="34" charset="0"/>
              </a:rPr>
              <a:t>Venise</a:t>
            </a:r>
            <a:endParaRPr lang="fr-FR" sz="1400" b="1" cap="small" dirty="0">
              <a:latin typeface="Century Gothic" pitchFamily="34" charset="0"/>
            </a:endParaRPr>
          </a:p>
        </p:txBody>
      </p:sp>
      <p:sp>
        <p:nvSpPr>
          <p:cNvPr id="31" name="Text Box 17"/>
          <p:cNvSpPr txBox="1">
            <a:spLocks noChangeArrowheads="1"/>
          </p:cNvSpPr>
          <p:nvPr/>
        </p:nvSpPr>
        <p:spPr bwMode="auto">
          <a:xfrm>
            <a:off x="2214546" y="4071942"/>
            <a:ext cx="1112805" cy="307777"/>
          </a:xfrm>
          <a:prstGeom prst="rect">
            <a:avLst/>
          </a:prstGeom>
          <a:noFill/>
          <a:ln w="9525">
            <a:noFill/>
            <a:miter lim="800000"/>
            <a:headEnd/>
            <a:tailEnd/>
          </a:ln>
        </p:spPr>
        <p:txBody>
          <a:bodyPr wrap="none">
            <a:spAutoFit/>
          </a:bodyPr>
          <a:lstStyle/>
          <a:p>
            <a:pPr algn="l"/>
            <a:r>
              <a:rPr lang="fr-FR" sz="1400" b="1" cap="small" dirty="0" smtClean="0">
                <a:latin typeface="Century Gothic" pitchFamily="34" charset="0"/>
              </a:rPr>
              <a:t>Montpellier</a:t>
            </a:r>
            <a:endParaRPr lang="fr-FR" sz="1400" b="1" cap="small" dirty="0">
              <a:latin typeface="Century Gothic" pitchFamily="34" charset="0"/>
            </a:endParaRPr>
          </a:p>
        </p:txBody>
      </p:sp>
      <p:sp>
        <p:nvSpPr>
          <p:cNvPr id="32" name="Text Box 17"/>
          <p:cNvSpPr txBox="1">
            <a:spLocks noChangeArrowheads="1"/>
          </p:cNvSpPr>
          <p:nvPr/>
        </p:nvSpPr>
        <p:spPr bwMode="auto">
          <a:xfrm>
            <a:off x="4945960" y="4143380"/>
            <a:ext cx="906017" cy="307777"/>
          </a:xfrm>
          <a:prstGeom prst="rect">
            <a:avLst/>
          </a:prstGeom>
          <a:noFill/>
          <a:ln w="9525">
            <a:noFill/>
            <a:miter lim="800000"/>
            <a:headEnd/>
            <a:tailEnd/>
          </a:ln>
        </p:spPr>
        <p:txBody>
          <a:bodyPr wrap="none">
            <a:spAutoFit/>
          </a:bodyPr>
          <a:lstStyle/>
          <a:p>
            <a:pPr algn="l"/>
            <a:r>
              <a:rPr lang="fr-FR" sz="1400" b="1" cap="small" dirty="0" smtClean="0">
                <a:latin typeface="Century Gothic" pitchFamily="34" charset="0"/>
              </a:rPr>
              <a:t>Florence</a:t>
            </a:r>
            <a:endParaRPr lang="fr-FR" sz="1400" b="1" cap="small" dirty="0">
              <a:latin typeface="Century Gothic" pitchFamily="34" charset="0"/>
            </a:endParaRPr>
          </a:p>
        </p:txBody>
      </p:sp>
      <p:sp>
        <p:nvSpPr>
          <p:cNvPr id="33" name="Text Box 17"/>
          <p:cNvSpPr txBox="1">
            <a:spLocks noChangeArrowheads="1"/>
          </p:cNvSpPr>
          <p:nvPr/>
        </p:nvSpPr>
        <p:spPr bwMode="auto">
          <a:xfrm>
            <a:off x="5144787" y="4714884"/>
            <a:ext cx="614271" cy="307777"/>
          </a:xfrm>
          <a:prstGeom prst="rect">
            <a:avLst/>
          </a:prstGeom>
          <a:noFill/>
          <a:ln w="9525">
            <a:noFill/>
            <a:miter lim="800000"/>
            <a:headEnd/>
            <a:tailEnd/>
          </a:ln>
        </p:spPr>
        <p:txBody>
          <a:bodyPr wrap="none">
            <a:spAutoFit/>
          </a:bodyPr>
          <a:lstStyle/>
          <a:p>
            <a:pPr algn="l"/>
            <a:r>
              <a:rPr lang="fr-FR" sz="1400" b="1" cap="small" dirty="0" smtClean="0">
                <a:latin typeface="Century Gothic" pitchFamily="34" charset="0"/>
              </a:rPr>
              <a:t>Rome</a:t>
            </a:r>
            <a:endParaRPr lang="fr-FR" sz="1400" b="1" cap="small" dirty="0">
              <a:latin typeface="Century Gothic" pitchFamily="34" charset="0"/>
            </a:endParaRPr>
          </a:p>
        </p:txBody>
      </p:sp>
      <p:sp>
        <p:nvSpPr>
          <p:cNvPr id="34" name="Oval 38"/>
          <p:cNvSpPr>
            <a:spLocks noChangeArrowheads="1"/>
          </p:cNvSpPr>
          <p:nvPr/>
        </p:nvSpPr>
        <p:spPr bwMode="auto">
          <a:xfrm>
            <a:off x="3214678" y="2497134"/>
            <a:ext cx="360362" cy="360362"/>
          </a:xfrm>
          <a:prstGeom prst="ellipse">
            <a:avLst/>
          </a:prstGeom>
          <a:solidFill>
            <a:schemeClr val="accent6">
              <a:lumMod val="75000"/>
            </a:schemeClr>
          </a:solidFill>
          <a:ln w="9525">
            <a:noFill/>
            <a:round/>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anchor="ctr"/>
          <a:lstStyle/>
          <a:p>
            <a:pPr>
              <a:defRPr/>
            </a:pPr>
            <a:endParaRPr lang="fr-FR">
              <a:latin typeface="Century Gothic" pitchFamily="34" charset="0"/>
            </a:endParaRPr>
          </a:p>
        </p:txBody>
      </p:sp>
      <p:sp>
        <p:nvSpPr>
          <p:cNvPr id="35" name="Oval 38"/>
          <p:cNvSpPr>
            <a:spLocks noChangeArrowheads="1"/>
          </p:cNvSpPr>
          <p:nvPr/>
        </p:nvSpPr>
        <p:spPr bwMode="auto">
          <a:xfrm>
            <a:off x="4854580" y="4711712"/>
            <a:ext cx="360362" cy="360362"/>
          </a:xfrm>
          <a:prstGeom prst="ellipse">
            <a:avLst/>
          </a:prstGeom>
          <a:solidFill>
            <a:schemeClr val="accent6">
              <a:lumMod val="75000"/>
            </a:schemeClr>
          </a:solidFill>
          <a:ln w="9525">
            <a:noFill/>
            <a:round/>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anchor="ctr"/>
          <a:lstStyle/>
          <a:p>
            <a:pPr>
              <a:defRPr/>
            </a:pPr>
            <a:endParaRPr lang="fr-FR">
              <a:latin typeface="Century Gothic" pitchFamily="34" charset="0"/>
            </a:endParaRPr>
          </a:p>
        </p:txBody>
      </p:sp>
      <p:sp>
        <p:nvSpPr>
          <p:cNvPr id="36" name="Oval 38"/>
          <p:cNvSpPr>
            <a:spLocks noChangeArrowheads="1"/>
          </p:cNvSpPr>
          <p:nvPr/>
        </p:nvSpPr>
        <p:spPr bwMode="auto">
          <a:xfrm>
            <a:off x="5000628" y="3714752"/>
            <a:ext cx="360362" cy="360362"/>
          </a:xfrm>
          <a:prstGeom prst="ellipse">
            <a:avLst/>
          </a:prstGeom>
          <a:solidFill>
            <a:schemeClr val="accent6">
              <a:lumMod val="75000"/>
            </a:schemeClr>
          </a:solidFill>
          <a:ln w="9525">
            <a:noFill/>
            <a:round/>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anchor="ctr"/>
          <a:lstStyle/>
          <a:p>
            <a:pPr>
              <a:defRPr/>
            </a:pPr>
            <a:endParaRPr lang="fr-FR">
              <a:latin typeface="Century Gothic" pitchFamily="34" charset="0"/>
            </a:endParaRPr>
          </a:p>
        </p:txBody>
      </p:sp>
      <p:sp>
        <p:nvSpPr>
          <p:cNvPr id="37" name="Oval 38"/>
          <p:cNvSpPr>
            <a:spLocks noChangeArrowheads="1"/>
          </p:cNvSpPr>
          <p:nvPr/>
        </p:nvSpPr>
        <p:spPr bwMode="auto">
          <a:xfrm>
            <a:off x="4643438" y="4143380"/>
            <a:ext cx="360362" cy="360362"/>
          </a:xfrm>
          <a:prstGeom prst="ellipse">
            <a:avLst/>
          </a:prstGeom>
          <a:solidFill>
            <a:schemeClr val="accent6">
              <a:lumMod val="75000"/>
            </a:schemeClr>
          </a:solidFill>
          <a:ln w="9525">
            <a:noFill/>
            <a:round/>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anchor="ctr"/>
          <a:lstStyle/>
          <a:p>
            <a:pPr>
              <a:defRPr/>
            </a:pPr>
            <a:endParaRPr lang="fr-FR">
              <a:latin typeface="Century Gothic" pitchFamily="34" charset="0"/>
            </a:endParaRPr>
          </a:p>
        </p:txBody>
      </p:sp>
      <p:sp>
        <p:nvSpPr>
          <p:cNvPr id="22" name="Oval 13"/>
          <p:cNvSpPr>
            <a:spLocks noChangeArrowheads="1"/>
          </p:cNvSpPr>
          <p:nvPr/>
        </p:nvSpPr>
        <p:spPr bwMode="auto">
          <a:xfrm>
            <a:off x="5070480" y="3784604"/>
            <a:ext cx="215900" cy="215900"/>
          </a:xfrm>
          <a:prstGeom prst="ellipse">
            <a:avLst/>
          </a:prstGeom>
          <a:solidFill>
            <a:schemeClr val="accent2">
              <a:lumMod val="50000"/>
            </a:schemeClr>
          </a:solidFill>
          <a:ln w="9525">
            <a:noFill/>
            <a:round/>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anchor="ctr"/>
          <a:lstStyle/>
          <a:p>
            <a:pPr>
              <a:defRPr/>
            </a:pPr>
            <a:endParaRPr lang="fr-FR">
              <a:latin typeface="Century Gothic" pitchFamily="34" charset="0"/>
            </a:endParaRPr>
          </a:p>
        </p:txBody>
      </p:sp>
      <p:sp>
        <p:nvSpPr>
          <p:cNvPr id="24" name="Oval 13"/>
          <p:cNvSpPr>
            <a:spLocks noChangeArrowheads="1"/>
          </p:cNvSpPr>
          <p:nvPr/>
        </p:nvSpPr>
        <p:spPr bwMode="auto">
          <a:xfrm>
            <a:off x="4714876" y="4214818"/>
            <a:ext cx="215900" cy="215900"/>
          </a:xfrm>
          <a:prstGeom prst="ellipse">
            <a:avLst/>
          </a:prstGeom>
          <a:solidFill>
            <a:schemeClr val="accent2">
              <a:lumMod val="50000"/>
            </a:schemeClr>
          </a:solidFill>
          <a:ln w="9525">
            <a:noFill/>
            <a:round/>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anchor="ctr"/>
          <a:lstStyle/>
          <a:p>
            <a:pPr>
              <a:defRPr/>
            </a:pPr>
            <a:endParaRPr lang="fr-FR">
              <a:latin typeface="Century Gothic" pitchFamily="34" charset="0"/>
            </a:endParaRPr>
          </a:p>
        </p:txBody>
      </p:sp>
      <p:sp>
        <p:nvSpPr>
          <p:cNvPr id="25" name="Oval 13"/>
          <p:cNvSpPr>
            <a:spLocks noChangeArrowheads="1"/>
          </p:cNvSpPr>
          <p:nvPr/>
        </p:nvSpPr>
        <p:spPr bwMode="auto">
          <a:xfrm>
            <a:off x="4929190" y="4784736"/>
            <a:ext cx="215900" cy="215900"/>
          </a:xfrm>
          <a:prstGeom prst="ellipse">
            <a:avLst/>
          </a:prstGeom>
          <a:solidFill>
            <a:schemeClr val="accent2">
              <a:lumMod val="50000"/>
            </a:schemeClr>
          </a:solidFill>
          <a:ln w="9525">
            <a:noFill/>
            <a:round/>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anchor="ctr"/>
          <a:lstStyle/>
          <a:p>
            <a:pPr>
              <a:defRPr/>
            </a:pPr>
            <a:endParaRPr lang="fr-FR">
              <a:latin typeface="Century Gothic" pitchFamily="34" charset="0"/>
            </a:endParaRPr>
          </a:p>
        </p:txBody>
      </p:sp>
      <p:sp>
        <p:nvSpPr>
          <p:cNvPr id="19" name="Oval 13"/>
          <p:cNvSpPr>
            <a:spLocks noChangeArrowheads="1"/>
          </p:cNvSpPr>
          <p:nvPr/>
        </p:nvSpPr>
        <p:spPr bwMode="auto">
          <a:xfrm>
            <a:off x="3286116" y="2570158"/>
            <a:ext cx="215900" cy="215900"/>
          </a:xfrm>
          <a:prstGeom prst="ellipse">
            <a:avLst/>
          </a:prstGeom>
          <a:solidFill>
            <a:schemeClr val="accent2">
              <a:lumMod val="50000"/>
            </a:schemeClr>
          </a:solidFill>
          <a:ln w="9525">
            <a:noFill/>
            <a:round/>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anchor="ctr"/>
          <a:lstStyle/>
          <a:p>
            <a:pPr>
              <a:defRPr/>
            </a:pPr>
            <a:endParaRPr lang="fr-FR">
              <a:latin typeface="Century Gothic" pitchFamily="34" charset="0"/>
            </a:endParaRPr>
          </a:p>
        </p:txBody>
      </p:sp>
      <p:sp>
        <p:nvSpPr>
          <p:cNvPr id="38" name="AutoShape 36"/>
          <p:cNvSpPr>
            <a:spLocks noChangeArrowheads="1"/>
          </p:cNvSpPr>
          <p:nvPr/>
        </p:nvSpPr>
        <p:spPr bwMode="auto">
          <a:xfrm>
            <a:off x="6497654" y="3939395"/>
            <a:ext cx="431800" cy="433388"/>
          </a:xfrm>
          <a:custGeom>
            <a:avLst/>
            <a:gdLst>
              <a:gd name="T0" fmla="*/ 215900 w 21600"/>
              <a:gd name="T1" fmla="*/ 0 h 21600"/>
              <a:gd name="T2" fmla="*/ 63231 w 21600"/>
              <a:gd name="T3" fmla="*/ 63463 h 21600"/>
              <a:gd name="T4" fmla="*/ 0 w 21600"/>
              <a:gd name="T5" fmla="*/ 216694 h 21600"/>
              <a:gd name="T6" fmla="*/ 63231 w 21600"/>
              <a:gd name="T7" fmla="*/ 369925 h 21600"/>
              <a:gd name="T8" fmla="*/ 215900 w 21600"/>
              <a:gd name="T9" fmla="*/ 433388 h 21600"/>
              <a:gd name="T10" fmla="*/ 368569 w 21600"/>
              <a:gd name="T11" fmla="*/ 369925 h 21600"/>
              <a:gd name="T12" fmla="*/ 431800 w 21600"/>
              <a:gd name="T13" fmla="*/ 216694 h 21600"/>
              <a:gd name="T14" fmla="*/ 368569 w 21600"/>
              <a:gd name="T15" fmla="*/ 63463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chemeClr val="accent6">
              <a:lumMod val="75000"/>
            </a:schemeClr>
          </a:solidFill>
          <a:ln w="9525">
            <a:noFill/>
            <a:round/>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anchor="ctr"/>
          <a:lstStyle/>
          <a:p>
            <a:pPr>
              <a:defRPr/>
            </a:pPr>
            <a:endParaRPr lang="fr-FR">
              <a:latin typeface="Century Gothic" pitchFamily="34" charset="0"/>
            </a:endParaRPr>
          </a:p>
        </p:txBody>
      </p:sp>
      <p:sp>
        <p:nvSpPr>
          <p:cNvPr id="44" name="Oval 42"/>
          <p:cNvSpPr>
            <a:spLocks noChangeArrowheads="1"/>
          </p:cNvSpPr>
          <p:nvPr/>
        </p:nvSpPr>
        <p:spPr bwMode="auto">
          <a:xfrm rot="5400000">
            <a:off x="6513717" y="4406032"/>
            <a:ext cx="414763" cy="583421"/>
          </a:xfrm>
          <a:prstGeom prst="ellipse">
            <a:avLst/>
          </a:prstGeom>
          <a:solidFill>
            <a:srgbClr val="7030A0">
              <a:alpha val="44000"/>
            </a:srgbClr>
          </a:solidFill>
          <a:ln w="9525">
            <a:solidFill>
              <a:schemeClr val="tx1"/>
            </a:solidFill>
            <a:round/>
            <a:headEnd/>
            <a:tailEnd/>
          </a:ln>
          <a:effectLst/>
        </p:spPr>
        <p:txBody>
          <a:bodyPr wrap="none" anchor="ctr"/>
          <a:lstStyle/>
          <a:p>
            <a:pPr>
              <a:defRPr/>
            </a:pPr>
            <a:endParaRPr lang="fr-FR">
              <a:latin typeface="Century Gothic" pitchFamily="34" charset="0"/>
            </a:endParaRPr>
          </a:p>
        </p:txBody>
      </p:sp>
      <p:sp>
        <p:nvSpPr>
          <p:cNvPr id="45" name="ZoneTexte 44"/>
          <p:cNvSpPr txBox="1"/>
          <p:nvPr/>
        </p:nvSpPr>
        <p:spPr>
          <a:xfrm>
            <a:off x="3144033" y="4408172"/>
            <a:ext cx="1708268" cy="324498"/>
          </a:xfrm>
          <a:prstGeom prst="rect">
            <a:avLst/>
          </a:prstGeom>
          <a:solidFill>
            <a:schemeClr val="accent2">
              <a:lumMod val="20000"/>
              <a:lumOff val="80000"/>
            </a:schemeClr>
          </a:solidFill>
          <a:ln>
            <a:solidFill>
              <a:schemeClr val="tx1"/>
            </a:solidFill>
          </a:ln>
        </p:spPr>
        <p:style>
          <a:lnRef idx="1">
            <a:schemeClr val="accent2"/>
          </a:lnRef>
          <a:fillRef idx="3">
            <a:schemeClr val="accent2"/>
          </a:fillRef>
          <a:effectRef idx="2">
            <a:schemeClr val="accent2"/>
          </a:effectRef>
          <a:fontRef idx="minor">
            <a:schemeClr val="lt1"/>
          </a:fontRef>
        </p:style>
        <p:txBody>
          <a:bodyPr wrap="square" bIns="108000" rtlCol="0" anchor="ctr">
            <a:spAutoFit/>
          </a:bodyPr>
          <a:lstStyle/>
          <a:p>
            <a:r>
              <a:rPr lang="fr-FR" sz="1100" cap="small" dirty="0" smtClean="0">
                <a:solidFill>
                  <a:schemeClr val="accent2">
                    <a:lumMod val="50000"/>
                  </a:schemeClr>
                </a:solidFill>
                <a:latin typeface="BoArust" pitchFamily="2" charset="0"/>
              </a:rPr>
              <a:t>Renaissance Italienne</a:t>
            </a:r>
            <a:endParaRPr lang="fr-FR" sz="1100" cap="small" dirty="0">
              <a:solidFill>
                <a:schemeClr val="accent2">
                  <a:lumMod val="50000"/>
                </a:schemeClr>
              </a:solidFill>
              <a:latin typeface="BoArust" pitchFamily="2" charset="0"/>
            </a:endParaRPr>
          </a:p>
        </p:txBody>
      </p:sp>
      <p:sp>
        <p:nvSpPr>
          <p:cNvPr id="48" name="ZoneTexte 47"/>
          <p:cNvSpPr txBox="1"/>
          <p:nvPr/>
        </p:nvSpPr>
        <p:spPr>
          <a:xfrm>
            <a:off x="4690372" y="2267144"/>
            <a:ext cx="1566640" cy="216000"/>
          </a:xfrm>
          <a:prstGeom prst="rect">
            <a:avLst/>
          </a:prstGeom>
          <a:solidFill>
            <a:schemeClr val="accent2">
              <a:lumMod val="20000"/>
              <a:lumOff val="80000"/>
            </a:schemeClr>
          </a:solidFill>
          <a:ln>
            <a:solidFill>
              <a:schemeClr val="tx1"/>
            </a:solidFill>
          </a:ln>
        </p:spPr>
        <p:style>
          <a:lnRef idx="1">
            <a:schemeClr val="accent2"/>
          </a:lnRef>
          <a:fillRef idx="3">
            <a:schemeClr val="accent2"/>
          </a:fillRef>
          <a:effectRef idx="2">
            <a:schemeClr val="accent2"/>
          </a:effectRef>
          <a:fontRef idx="minor">
            <a:schemeClr val="lt1"/>
          </a:fontRef>
        </p:style>
        <p:txBody>
          <a:bodyPr wrap="none" tIns="72000" bIns="108000" rtlCol="0" anchor="ctr">
            <a:noAutofit/>
          </a:bodyPr>
          <a:lstStyle/>
          <a:p>
            <a:r>
              <a:rPr lang="fr-FR" sz="1100" cap="small" dirty="0" smtClean="0">
                <a:solidFill>
                  <a:schemeClr val="accent2">
                    <a:lumMod val="50000"/>
                  </a:schemeClr>
                </a:solidFill>
                <a:latin typeface="BoArust" pitchFamily="2" charset="0"/>
              </a:rPr>
              <a:t>Renaissance Rhénane</a:t>
            </a:r>
          </a:p>
        </p:txBody>
      </p:sp>
      <p:sp>
        <p:nvSpPr>
          <p:cNvPr id="49" name="ZoneTexte 48"/>
          <p:cNvSpPr txBox="1"/>
          <p:nvPr/>
        </p:nvSpPr>
        <p:spPr>
          <a:xfrm>
            <a:off x="4174825" y="1472440"/>
            <a:ext cx="1794571" cy="324498"/>
          </a:xfrm>
          <a:prstGeom prst="rect">
            <a:avLst/>
          </a:prstGeom>
          <a:solidFill>
            <a:schemeClr val="accent2">
              <a:lumMod val="20000"/>
              <a:lumOff val="80000"/>
            </a:schemeClr>
          </a:solidFill>
          <a:ln>
            <a:solidFill>
              <a:schemeClr val="tx1"/>
            </a:solidFill>
          </a:ln>
        </p:spPr>
        <p:style>
          <a:lnRef idx="1">
            <a:schemeClr val="accent2"/>
          </a:lnRef>
          <a:fillRef idx="3">
            <a:schemeClr val="accent2"/>
          </a:fillRef>
          <a:effectRef idx="2">
            <a:schemeClr val="accent2"/>
          </a:effectRef>
          <a:fontRef idx="minor">
            <a:schemeClr val="lt1"/>
          </a:fontRef>
        </p:style>
        <p:txBody>
          <a:bodyPr wrap="square" bIns="108000" rtlCol="0" anchor="ctr">
            <a:spAutoFit/>
          </a:bodyPr>
          <a:lstStyle/>
          <a:p>
            <a:r>
              <a:rPr lang="fr-FR" sz="1100" cap="small" dirty="0" smtClean="0">
                <a:solidFill>
                  <a:schemeClr val="accent2">
                    <a:lumMod val="50000"/>
                  </a:schemeClr>
                </a:solidFill>
                <a:latin typeface="BoArust" pitchFamily="2" charset="0"/>
              </a:rPr>
              <a:t>Renaissance Flamande</a:t>
            </a:r>
            <a:endParaRPr lang="fr-FR" sz="1100" cap="small" dirty="0">
              <a:solidFill>
                <a:schemeClr val="accent2">
                  <a:lumMod val="50000"/>
                </a:schemeClr>
              </a:solidFill>
              <a:latin typeface="BoArust" pitchFamily="2" charset="0"/>
            </a:endParaRPr>
          </a:p>
        </p:txBody>
      </p:sp>
      <p:sp>
        <p:nvSpPr>
          <p:cNvPr id="51" name="Freeform 115"/>
          <p:cNvSpPr>
            <a:spLocks/>
          </p:cNvSpPr>
          <p:nvPr/>
        </p:nvSpPr>
        <p:spPr bwMode="auto">
          <a:xfrm>
            <a:off x="6506784" y="5083444"/>
            <a:ext cx="428628" cy="285752"/>
          </a:xfrm>
          <a:custGeom>
            <a:avLst/>
            <a:gdLst>
              <a:gd name="T0" fmla="*/ 792162 w 1951"/>
              <a:gd name="T1" fmla="*/ 360362 h 310"/>
              <a:gd name="T2" fmla="*/ 368268 w 1951"/>
              <a:gd name="T3" fmla="*/ 431800 h 310"/>
              <a:gd name="T4" fmla="*/ 0 w 1951"/>
              <a:gd name="T5" fmla="*/ 0 h 310"/>
              <a:gd name="T6" fmla="*/ 0 60000 65536"/>
              <a:gd name="T7" fmla="*/ 0 60000 65536"/>
              <a:gd name="T8" fmla="*/ 0 60000 65536"/>
              <a:gd name="T9" fmla="*/ 0 w 1951"/>
              <a:gd name="T10" fmla="*/ 0 h 310"/>
              <a:gd name="T11" fmla="*/ 1951 w 1951"/>
              <a:gd name="T12" fmla="*/ 310 h 310"/>
            </a:gdLst>
            <a:ahLst/>
            <a:cxnLst>
              <a:cxn ang="T6">
                <a:pos x="T0" y="T1"/>
              </a:cxn>
              <a:cxn ang="T7">
                <a:pos x="T2" y="T3"/>
              </a:cxn>
              <a:cxn ang="T8">
                <a:pos x="T4" y="T5"/>
              </a:cxn>
            </a:cxnLst>
            <a:rect l="T9" t="T10" r="T11" b="T12"/>
            <a:pathLst>
              <a:path w="1951" h="310">
                <a:moveTo>
                  <a:pt x="1951" y="227"/>
                </a:moveTo>
                <a:cubicBezTo>
                  <a:pt x="1591" y="268"/>
                  <a:pt x="1232" y="310"/>
                  <a:pt x="907" y="272"/>
                </a:cubicBezTo>
                <a:cubicBezTo>
                  <a:pt x="582" y="234"/>
                  <a:pt x="151" y="45"/>
                  <a:pt x="0" y="0"/>
                </a:cubicBezTo>
              </a:path>
            </a:pathLst>
          </a:custGeom>
          <a:ln>
            <a:solidFill>
              <a:srgbClr val="C00000"/>
            </a:solidFill>
            <a:headEnd/>
            <a:tailEnd type="triangle" w="med" len="med"/>
          </a:ln>
        </p:spPr>
        <p:style>
          <a:lnRef idx="2">
            <a:schemeClr val="accent2"/>
          </a:lnRef>
          <a:fillRef idx="0">
            <a:schemeClr val="accent2"/>
          </a:fillRef>
          <a:effectRef idx="1">
            <a:schemeClr val="accent2"/>
          </a:effectRef>
          <a:fontRef idx="minor">
            <a:schemeClr val="tx1"/>
          </a:fontRef>
        </p:style>
        <p:txBody>
          <a:bodyPr/>
          <a:lstStyle/>
          <a:p>
            <a:endParaRPr lang="fr-FR">
              <a:latin typeface="Century Gothic" pitchFamily="34" charset="0"/>
            </a:endParaRPr>
          </a:p>
        </p:txBody>
      </p:sp>
      <p:sp>
        <p:nvSpPr>
          <p:cNvPr id="52" name="Freeform 104"/>
          <p:cNvSpPr>
            <a:spLocks/>
          </p:cNvSpPr>
          <p:nvPr/>
        </p:nvSpPr>
        <p:spPr bwMode="auto">
          <a:xfrm>
            <a:off x="1785919" y="4643446"/>
            <a:ext cx="2928958" cy="349249"/>
          </a:xfrm>
          <a:custGeom>
            <a:avLst/>
            <a:gdLst>
              <a:gd name="T0" fmla="*/ 3097213 w 1951"/>
              <a:gd name="T1" fmla="*/ 360362 h 310"/>
              <a:gd name="T2" fmla="*/ 1439863 w 1951"/>
              <a:gd name="T3" fmla="*/ 431800 h 310"/>
              <a:gd name="T4" fmla="*/ 0 w 1951"/>
              <a:gd name="T5" fmla="*/ 0 h 310"/>
              <a:gd name="T6" fmla="*/ 0 60000 65536"/>
              <a:gd name="T7" fmla="*/ 0 60000 65536"/>
              <a:gd name="T8" fmla="*/ 0 60000 65536"/>
              <a:gd name="T9" fmla="*/ 0 w 1951"/>
              <a:gd name="T10" fmla="*/ 0 h 310"/>
              <a:gd name="T11" fmla="*/ 1951 w 1951"/>
              <a:gd name="T12" fmla="*/ 310 h 310"/>
            </a:gdLst>
            <a:ahLst/>
            <a:cxnLst>
              <a:cxn ang="T6">
                <a:pos x="T0" y="T1"/>
              </a:cxn>
              <a:cxn ang="T7">
                <a:pos x="T2" y="T3"/>
              </a:cxn>
              <a:cxn ang="T8">
                <a:pos x="T4" y="T5"/>
              </a:cxn>
            </a:cxnLst>
            <a:rect l="T9" t="T10" r="T11" b="T12"/>
            <a:pathLst>
              <a:path w="1951" h="310">
                <a:moveTo>
                  <a:pt x="1951" y="227"/>
                </a:moveTo>
                <a:cubicBezTo>
                  <a:pt x="1591" y="268"/>
                  <a:pt x="1232" y="310"/>
                  <a:pt x="907" y="272"/>
                </a:cubicBezTo>
                <a:cubicBezTo>
                  <a:pt x="582" y="234"/>
                  <a:pt x="151" y="45"/>
                  <a:pt x="0" y="0"/>
                </a:cubicBezTo>
              </a:path>
            </a:pathLst>
          </a:custGeom>
          <a:ln>
            <a:solidFill>
              <a:srgbClr val="C00000"/>
            </a:solidFill>
            <a:headEnd/>
            <a:tailEnd type="triangle" w="med" len="med"/>
          </a:ln>
        </p:spPr>
        <p:style>
          <a:lnRef idx="2">
            <a:schemeClr val="accent2"/>
          </a:lnRef>
          <a:fillRef idx="0">
            <a:schemeClr val="accent2"/>
          </a:fillRef>
          <a:effectRef idx="1">
            <a:schemeClr val="accent2"/>
          </a:effectRef>
          <a:fontRef idx="minor">
            <a:schemeClr val="tx1"/>
          </a:fontRef>
        </p:style>
        <p:txBody>
          <a:bodyPr/>
          <a:lstStyle/>
          <a:p>
            <a:endParaRPr lang="fr-FR">
              <a:latin typeface="Century Gothic" pitchFamily="34" charset="0"/>
            </a:endParaRPr>
          </a:p>
        </p:txBody>
      </p:sp>
      <p:sp>
        <p:nvSpPr>
          <p:cNvPr id="53" name="Freeform 108"/>
          <p:cNvSpPr>
            <a:spLocks/>
          </p:cNvSpPr>
          <p:nvPr/>
        </p:nvSpPr>
        <p:spPr bwMode="auto">
          <a:xfrm>
            <a:off x="1500166" y="2000240"/>
            <a:ext cx="1955800" cy="2447925"/>
          </a:xfrm>
          <a:custGeom>
            <a:avLst/>
            <a:gdLst>
              <a:gd name="T0" fmla="*/ 1955800 w 1459"/>
              <a:gd name="T1" fmla="*/ 0 h 1587"/>
              <a:gd name="T2" fmla="*/ 922269 w 1459"/>
              <a:gd name="T3" fmla="*/ 209778 h 1587"/>
              <a:gd name="T4" fmla="*/ 497328 w 1459"/>
              <a:gd name="T5" fmla="*/ 488968 h 1587"/>
              <a:gd name="T6" fmla="*/ 71047 w 1459"/>
              <a:gd name="T7" fmla="*/ 1958957 h 1587"/>
              <a:gd name="T8" fmla="*/ 71047 w 1459"/>
              <a:gd name="T9" fmla="*/ 2447925 h 1587"/>
              <a:gd name="T10" fmla="*/ 0 60000 65536"/>
              <a:gd name="T11" fmla="*/ 0 60000 65536"/>
              <a:gd name="T12" fmla="*/ 0 60000 65536"/>
              <a:gd name="T13" fmla="*/ 0 60000 65536"/>
              <a:gd name="T14" fmla="*/ 0 60000 65536"/>
              <a:gd name="T15" fmla="*/ 0 w 1459"/>
              <a:gd name="T16" fmla="*/ 0 h 1587"/>
              <a:gd name="T17" fmla="*/ 1459 w 1459"/>
              <a:gd name="T18" fmla="*/ 1587 h 1587"/>
            </a:gdLst>
            <a:ahLst/>
            <a:cxnLst>
              <a:cxn ang="T10">
                <a:pos x="T0" y="T1"/>
              </a:cxn>
              <a:cxn ang="T11">
                <a:pos x="T2" y="T3"/>
              </a:cxn>
              <a:cxn ang="T12">
                <a:pos x="T4" y="T5"/>
              </a:cxn>
              <a:cxn ang="T13">
                <a:pos x="T6" y="T7"/>
              </a:cxn>
              <a:cxn ang="T14">
                <a:pos x="T8" y="T9"/>
              </a:cxn>
            </a:cxnLst>
            <a:rect l="T15" t="T16" r="T17" b="T18"/>
            <a:pathLst>
              <a:path w="1459" h="1587">
                <a:moveTo>
                  <a:pt x="1459" y="0"/>
                </a:moveTo>
                <a:cubicBezTo>
                  <a:pt x="1164" y="41"/>
                  <a:pt x="869" y="83"/>
                  <a:pt x="688" y="136"/>
                </a:cubicBezTo>
                <a:cubicBezTo>
                  <a:pt x="507" y="189"/>
                  <a:pt x="477" y="128"/>
                  <a:pt x="371" y="317"/>
                </a:cubicBezTo>
                <a:cubicBezTo>
                  <a:pt x="265" y="506"/>
                  <a:pt x="106" y="1058"/>
                  <a:pt x="53" y="1270"/>
                </a:cubicBezTo>
                <a:cubicBezTo>
                  <a:pt x="0" y="1482"/>
                  <a:pt x="53" y="1534"/>
                  <a:pt x="53" y="1587"/>
                </a:cubicBezTo>
              </a:path>
            </a:pathLst>
          </a:custGeom>
          <a:ln>
            <a:solidFill>
              <a:srgbClr val="C00000"/>
            </a:solidFill>
            <a:headEnd/>
            <a:tailEnd type="triangle" w="med" len="med"/>
          </a:ln>
        </p:spPr>
        <p:style>
          <a:lnRef idx="2">
            <a:schemeClr val="accent2"/>
          </a:lnRef>
          <a:fillRef idx="0">
            <a:schemeClr val="accent2"/>
          </a:fillRef>
          <a:effectRef idx="1">
            <a:schemeClr val="accent2"/>
          </a:effectRef>
          <a:fontRef idx="minor">
            <a:schemeClr val="tx1"/>
          </a:fontRef>
        </p:style>
        <p:txBody>
          <a:bodyPr/>
          <a:lstStyle/>
          <a:p>
            <a:endParaRPr lang="fr-FR">
              <a:latin typeface="Century Gothic" pitchFamily="34" charset="0"/>
            </a:endParaRPr>
          </a:p>
        </p:txBody>
      </p:sp>
      <p:sp>
        <p:nvSpPr>
          <p:cNvPr id="50" name="ZoneTexte 49"/>
          <p:cNvSpPr txBox="1"/>
          <p:nvPr/>
        </p:nvSpPr>
        <p:spPr>
          <a:xfrm>
            <a:off x="1643835" y="2126291"/>
            <a:ext cx="1590169" cy="216000"/>
          </a:xfrm>
          <a:prstGeom prst="rect">
            <a:avLst/>
          </a:prstGeom>
          <a:solidFill>
            <a:schemeClr val="accent2">
              <a:lumMod val="20000"/>
              <a:lumOff val="80000"/>
            </a:schemeClr>
          </a:solidFill>
          <a:ln>
            <a:solidFill>
              <a:schemeClr val="tx1"/>
            </a:solidFill>
          </a:ln>
        </p:spPr>
        <p:style>
          <a:lnRef idx="1">
            <a:schemeClr val="accent2"/>
          </a:lnRef>
          <a:fillRef idx="3">
            <a:schemeClr val="accent2"/>
          </a:fillRef>
          <a:effectRef idx="2">
            <a:schemeClr val="accent2"/>
          </a:effectRef>
          <a:fontRef idx="minor">
            <a:schemeClr val="lt1"/>
          </a:fontRef>
        </p:style>
        <p:txBody>
          <a:bodyPr wrap="none" tIns="90000" bIns="108000" rtlCol="0" anchor="ctr">
            <a:noAutofit/>
          </a:bodyPr>
          <a:lstStyle/>
          <a:p>
            <a:r>
              <a:rPr lang="fr-FR" sz="1100" cap="small" dirty="0" smtClean="0">
                <a:solidFill>
                  <a:schemeClr val="accent2">
                    <a:lumMod val="50000"/>
                  </a:schemeClr>
                </a:solidFill>
                <a:latin typeface="BoArust" pitchFamily="2" charset="0"/>
              </a:rPr>
              <a:t>Renaissance française</a:t>
            </a:r>
          </a:p>
        </p:txBody>
      </p:sp>
      <p:sp>
        <p:nvSpPr>
          <p:cNvPr id="54" name="Freeform 106"/>
          <p:cNvSpPr>
            <a:spLocks/>
          </p:cNvSpPr>
          <p:nvPr/>
        </p:nvSpPr>
        <p:spPr bwMode="auto">
          <a:xfrm>
            <a:off x="3500430" y="2928934"/>
            <a:ext cx="1081087" cy="1295400"/>
          </a:xfrm>
          <a:custGeom>
            <a:avLst/>
            <a:gdLst>
              <a:gd name="T0" fmla="*/ 1081087 w 681"/>
              <a:gd name="T1" fmla="*/ 1295400 h 816"/>
              <a:gd name="T2" fmla="*/ 433387 w 681"/>
              <a:gd name="T3" fmla="*/ 1079500 h 816"/>
              <a:gd name="T4" fmla="*/ 73025 w 681"/>
              <a:gd name="T5" fmla="*/ 647700 h 816"/>
              <a:gd name="T6" fmla="*/ 0 w 681"/>
              <a:gd name="T7" fmla="*/ 0 h 816"/>
              <a:gd name="T8" fmla="*/ 0 60000 65536"/>
              <a:gd name="T9" fmla="*/ 0 60000 65536"/>
              <a:gd name="T10" fmla="*/ 0 60000 65536"/>
              <a:gd name="T11" fmla="*/ 0 60000 65536"/>
              <a:gd name="T12" fmla="*/ 0 w 681"/>
              <a:gd name="T13" fmla="*/ 0 h 816"/>
              <a:gd name="T14" fmla="*/ 681 w 681"/>
              <a:gd name="T15" fmla="*/ 816 h 816"/>
            </a:gdLst>
            <a:ahLst/>
            <a:cxnLst>
              <a:cxn ang="T8">
                <a:pos x="T0" y="T1"/>
              </a:cxn>
              <a:cxn ang="T9">
                <a:pos x="T2" y="T3"/>
              </a:cxn>
              <a:cxn ang="T10">
                <a:pos x="T4" y="T5"/>
              </a:cxn>
              <a:cxn ang="T11">
                <a:pos x="T6" y="T7"/>
              </a:cxn>
            </a:cxnLst>
            <a:rect l="T12" t="T13" r="T14" b="T15"/>
            <a:pathLst>
              <a:path w="681" h="816">
                <a:moveTo>
                  <a:pt x="681" y="816"/>
                </a:moveTo>
                <a:cubicBezTo>
                  <a:pt x="530" y="782"/>
                  <a:pt x="379" y="748"/>
                  <a:pt x="273" y="680"/>
                </a:cubicBezTo>
                <a:cubicBezTo>
                  <a:pt x="167" y="612"/>
                  <a:pt x="91" y="521"/>
                  <a:pt x="46" y="408"/>
                </a:cubicBezTo>
                <a:cubicBezTo>
                  <a:pt x="1" y="295"/>
                  <a:pt x="8" y="68"/>
                  <a:pt x="0" y="0"/>
                </a:cubicBezTo>
              </a:path>
            </a:pathLst>
          </a:custGeom>
          <a:ln w="57150">
            <a:solidFill>
              <a:srgbClr val="C00000"/>
            </a:solidFill>
            <a:headEnd type="triangle" w="med" len="med"/>
            <a:tailEnd type="triangle" w="med" len="med"/>
          </a:ln>
        </p:spPr>
        <p:style>
          <a:lnRef idx="3">
            <a:schemeClr val="accent2"/>
          </a:lnRef>
          <a:fillRef idx="0">
            <a:schemeClr val="accent2"/>
          </a:fillRef>
          <a:effectRef idx="2">
            <a:schemeClr val="accent2"/>
          </a:effectRef>
          <a:fontRef idx="minor">
            <a:schemeClr val="tx1"/>
          </a:fontRef>
        </p:style>
        <p:txBody>
          <a:bodyPr/>
          <a:lstStyle/>
          <a:p>
            <a:endParaRPr lang="fr-FR">
              <a:latin typeface="Century Gothic" pitchFamily="34" charset="0"/>
            </a:endParaRPr>
          </a:p>
        </p:txBody>
      </p:sp>
      <p:sp>
        <p:nvSpPr>
          <p:cNvPr id="55" name="Freeform 109"/>
          <p:cNvSpPr>
            <a:spLocks/>
          </p:cNvSpPr>
          <p:nvPr/>
        </p:nvSpPr>
        <p:spPr bwMode="auto">
          <a:xfrm>
            <a:off x="3814763" y="2357430"/>
            <a:ext cx="828675" cy="1728788"/>
          </a:xfrm>
          <a:custGeom>
            <a:avLst/>
            <a:gdLst>
              <a:gd name="T0" fmla="*/ 828675 w 522"/>
              <a:gd name="T1" fmla="*/ 1728788 h 1089"/>
              <a:gd name="T2" fmla="*/ 325437 w 522"/>
              <a:gd name="T3" fmla="*/ 1439863 h 1089"/>
              <a:gd name="T4" fmla="*/ 36512 w 522"/>
              <a:gd name="T5" fmla="*/ 1008063 h 1089"/>
              <a:gd name="T6" fmla="*/ 109537 w 522"/>
              <a:gd name="T7" fmla="*/ 576263 h 1089"/>
              <a:gd name="T8" fmla="*/ 325437 w 522"/>
              <a:gd name="T9" fmla="*/ 0 h 1089"/>
              <a:gd name="T10" fmla="*/ 0 60000 65536"/>
              <a:gd name="T11" fmla="*/ 0 60000 65536"/>
              <a:gd name="T12" fmla="*/ 0 60000 65536"/>
              <a:gd name="T13" fmla="*/ 0 60000 65536"/>
              <a:gd name="T14" fmla="*/ 0 60000 65536"/>
              <a:gd name="T15" fmla="*/ 0 w 522"/>
              <a:gd name="T16" fmla="*/ 0 h 1089"/>
              <a:gd name="T17" fmla="*/ 522 w 522"/>
              <a:gd name="T18" fmla="*/ 1089 h 1089"/>
            </a:gdLst>
            <a:ahLst/>
            <a:cxnLst>
              <a:cxn ang="T10">
                <a:pos x="T0" y="T1"/>
              </a:cxn>
              <a:cxn ang="T11">
                <a:pos x="T2" y="T3"/>
              </a:cxn>
              <a:cxn ang="T12">
                <a:pos x="T4" y="T5"/>
              </a:cxn>
              <a:cxn ang="T13">
                <a:pos x="T6" y="T7"/>
              </a:cxn>
              <a:cxn ang="T14">
                <a:pos x="T8" y="T9"/>
              </a:cxn>
            </a:cxnLst>
            <a:rect l="T15" t="T16" r="T17" b="T18"/>
            <a:pathLst>
              <a:path w="522" h="1089">
                <a:moveTo>
                  <a:pt x="522" y="1089"/>
                </a:moveTo>
                <a:cubicBezTo>
                  <a:pt x="405" y="1036"/>
                  <a:pt x="288" y="983"/>
                  <a:pt x="205" y="907"/>
                </a:cubicBezTo>
                <a:cubicBezTo>
                  <a:pt x="122" y="831"/>
                  <a:pt x="46" y="726"/>
                  <a:pt x="23" y="635"/>
                </a:cubicBezTo>
                <a:cubicBezTo>
                  <a:pt x="0" y="544"/>
                  <a:pt x="39" y="469"/>
                  <a:pt x="69" y="363"/>
                </a:cubicBezTo>
                <a:cubicBezTo>
                  <a:pt x="99" y="257"/>
                  <a:pt x="152" y="128"/>
                  <a:pt x="205" y="0"/>
                </a:cubicBezTo>
              </a:path>
            </a:pathLst>
          </a:custGeom>
          <a:ln w="57150">
            <a:solidFill>
              <a:srgbClr val="C00000"/>
            </a:solidFill>
            <a:headEnd type="triangle" w="med" len="med"/>
            <a:tailEnd type="triangle" w="med" len="med"/>
          </a:ln>
        </p:spPr>
        <p:style>
          <a:lnRef idx="3">
            <a:schemeClr val="accent2"/>
          </a:lnRef>
          <a:fillRef idx="0">
            <a:schemeClr val="accent2"/>
          </a:fillRef>
          <a:effectRef idx="2">
            <a:schemeClr val="accent2"/>
          </a:effectRef>
          <a:fontRef idx="minor">
            <a:schemeClr val="tx1"/>
          </a:fontRef>
        </p:style>
        <p:txBody>
          <a:bodyPr/>
          <a:lstStyle/>
          <a:p>
            <a:endParaRPr lang="fr-FR">
              <a:latin typeface="Century Gothic" pitchFamily="34" charset="0"/>
            </a:endParaRPr>
          </a:p>
        </p:txBody>
      </p:sp>
      <p:sp>
        <p:nvSpPr>
          <p:cNvPr id="56" name="Line 112"/>
          <p:cNvSpPr>
            <a:spLocks noChangeShapeType="1"/>
          </p:cNvSpPr>
          <p:nvPr/>
        </p:nvSpPr>
        <p:spPr bwMode="auto">
          <a:xfrm flipH="1" flipV="1">
            <a:off x="4357686" y="3429000"/>
            <a:ext cx="215900" cy="431800"/>
          </a:xfrm>
          <a:prstGeom prst="line">
            <a:avLst/>
          </a:prstGeom>
          <a:ln>
            <a:solidFill>
              <a:srgbClr val="C00000"/>
            </a:solidFill>
            <a:headEnd type="triangle" w="med" len="med"/>
            <a:tailEnd type="triangle" w="med" len="med"/>
          </a:ln>
        </p:spPr>
        <p:style>
          <a:lnRef idx="2">
            <a:schemeClr val="accent2"/>
          </a:lnRef>
          <a:fillRef idx="0">
            <a:schemeClr val="accent2"/>
          </a:fillRef>
          <a:effectRef idx="1">
            <a:schemeClr val="accent2"/>
          </a:effectRef>
          <a:fontRef idx="minor">
            <a:schemeClr val="tx1"/>
          </a:fontRef>
        </p:style>
        <p:txBody>
          <a:bodyPr/>
          <a:lstStyle/>
          <a:p>
            <a:endParaRPr lang="fr-FR">
              <a:latin typeface="Century Gothic" pitchFamily="34" charset="0"/>
            </a:endParaRPr>
          </a:p>
        </p:txBody>
      </p:sp>
      <p:sp>
        <p:nvSpPr>
          <p:cNvPr id="57" name="Freeform 111"/>
          <p:cNvSpPr>
            <a:spLocks/>
          </p:cNvSpPr>
          <p:nvPr/>
        </p:nvSpPr>
        <p:spPr bwMode="auto">
          <a:xfrm>
            <a:off x="4786314" y="2786059"/>
            <a:ext cx="768350" cy="857256"/>
          </a:xfrm>
          <a:custGeom>
            <a:avLst/>
            <a:gdLst>
              <a:gd name="T0" fmla="*/ 49212 w 484"/>
              <a:gd name="T1" fmla="*/ 936625 h 590"/>
              <a:gd name="T2" fmla="*/ 120650 w 484"/>
              <a:gd name="T3" fmla="*/ 576262 h 590"/>
              <a:gd name="T4" fmla="*/ 768350 w 484"/>
              <a:gd name="T5" fmla="*/ 0 h 590"/>
              <a:gd name="T6" fmla="*/ 0 60000 65536"/>
              <a:gd name="T7" fmla="*/ 0 60000 65536"/>
              <a:gd name="T8" fmla="*/ 0 60000 65536"/>
              <a:gd name="T9" fmla="*/ 0 w 484"/>
              <a:gd name="T10" fmla="*/ 0 h 590"/>
              <a:gd name="T11" fmla="*/ 484 w 484"/>
              <a:gd name="T12" fmla="*/ 590 h 590"/>
            </a:gdLst>
            <a:ahLst/>
            <a:cxnLst>
              <a:cxn ang="T6">
                <a:pos x="T0" y="T1"/>
              </a:cxn>
              <a:cxn ang="T7">
                <a:pos x="T2" y="T3"/>
              </a:cxn>
              <a:cxn ang="T8">
                <a:pos x="T4" y="T5"/>
              </a:cxn>
            </a:cxnLst>
            <a:rect l="T9" t="T10" r="T11" b="T12"/>
            <a:pathLst>
              <a:path w="484" h="590">
                <a:moveTo>
                  <a:pt x="31" y="590"/>
                </a:moveTo>
                <a:cubicBezTo>
                  <a:pt x="15" y="525"/>
                  <a:pt x="0" y="461"/>
                  <a:pt x="76" y="363"/>
                </a:cubicBezTo>
                <a:cubicBezTo>
                  <a:pt x="152" y="265"/>
                  <a:pt x="318" y="132"/>
                  <a:pt x="484" y="0"/>
                </a:cubicBezTo>
              </a:path>
            </a:pathLst>
          </a:custGeom>
          <a:ln>
            <a:solidFill>
              <a:srgbClr val="C00000"/>
            </a:solidFill>
            <a:headEnd/>
            <a:tailEnd type="triangle" w="med" len="med"/>
          </a:ln>
        </p:spPr>
        <p:style>
          <a:lnRef idx="2">
            <a:schemeClr val="accent2"/>
          </a:lnRef>
          <a:fillRef idx="0">
            <a:schemeClr val="accent2"/>
          </a:fillRef>
          <a:effectRef idx="1">
            <a:schemeClr val="accent2"/>
          </a:effectRef>
          <a:fontRef idx="minor">
            <a:schemeClr val="tx1"/>
          </a:fontRef>
        </p:style>
        <p:txBody>
          <a:bodyPr/>
          <a:lstStyle/>
          <a:p>
            <a:endParaRPr lang="fr-FR">
              <a:latin typeface="Century Gothic" pitchFamily="34" charset="0"/>
            </a:endParaRPr>
          </a:p>
        </p:txBody>
      </p:sp>
      <p:sp>
        <p:nvSpPr>
          <p:cNvPr id="28" name="Text Box 17"/>
          <p:cNvSpPr txBox="1">
            <a:spLocks noChangeArrowheads="1"/>
          </p:cNvSpPr>
          <p:nvPr/>
        </p:nvSpPr>
        <p:spPr bwMode="auto">
          <a:xfrm>
            <a:off x="4516849" y="2786058"/>
            <a:ext cx="1101584" cy="307777"/>
          </a:xfrm>
          <a:prstGeom prst="rect">
            <a:avLst/>
          </a:prstGeom>
          <a:noFill/>
          <a:ln w="9525">
            <a:noFill/>
            <a:miter lim="800000"/>
            <a:headEnd/>
            <a:tailEnd/>
          </a:ln>
        </p:spPr>
        <p:txBody>
          <a:bodyPr wrap="none">
            <a:spAutoFit/>
          </a:bodyPr>
          <a:lstStyle/>
          <a:p>
            <a:pPr algn="l"/>
            <a:r>
              <a:rPr lang="fr-FR" sz="1400" b="1" cap="small" dirty="0" smtClean="0">
                <a:latin typeface="Century Gothic" pitchFamily="34" charset="0"/>
              </a:rPr>
              <a:t>Strasbourg</a:t>
            </a:r>
            <a:endParaRPr lang="fr-FR" sz="1400" b="1" cap="small" dirty="0">
              <a:latin typeface="Century Gothic" pitchFamily="34" charset="0"/>
            </a:endParaRPr>
          </a:p>
        </p:txBody>
      </p:sp>
      <p:sp>
        <p:nvSpPr>
          <p:cNvPr id="58" name="Line 114"/>
          <p:cNvSpPr>
            <a:spLocks noChangeShapeType="1"/>
          </p:cNvSpPr>
          <p:nvPr/>
        </p:nvSpPr>
        <p:spPr bwMode="auto">
          <a:xfrm flipH="1" flipV="1">
            <a:off x="4500562" y="1928802"/>
            <a:ext cx="214314" cy="285752"/>
          </a:xfrm>
          <a:prstGeom prst="line">
            <a:avLst/>
          </a:prstGeom>
          <a:ln>
            <a:solidFill>
              <a:srgbClr val="C00000"/>
            </a:solidFill>
            <a:headEnd/>
            <a:tailEnd type="triangle" w="med" len="med"/>
          </a:ln>
        </p:spPr>
        <p:style>
          <a:lnRef idx="2">
            <a:schemeClr val="accent2"/>
          </a:lnRef>
          <a:fillRef idx="0">
            <a:schemeClr val="accent2"/>
          </a:fillRef>
          <a:effectRef idx="1">
            <a:schemeClr val="accent2"/>
          </a:effectRef>
          <a:fontRef idx="minor">
            <a:schemeClr val="tx1"/>
          </a:fontRef>
        </p:style>
        <p:txBody>
          <a:bodyPr/>
          <a:lstStyle/>
          <a:p>
            <a:endParaRPr lang="fr-FR">
              <a:latin typeface="Century Gothic" pitchFamily="34" charset="0"/>
            </a:endParaRPr>
          </a:p>
        </p:txBody>
      </p:sp>
      <p:sp>
        <p:nvSpPr>
          <p:cNvPr id="59" name="Oval 117"/>
          <p:cNvSpPr>
            <a:spLocks noChangeArrowheads="1"/>
          </p:cNvSpPr>
          <p:nvPr/>
        </p:nvSpPr>
        <p:spPr bwMode="auto">
          <a:xfrm>
            <a:off x="6643702" y="5812055"/>
            <a:ext cx="144463" cy="144463"/>
          </a:xfrm>
          <a:prstGeom prst="ellipse">
            <a:avLst/>
          </a:prstGeom>
          <a:ln>
            <a:headEnd/>
            <a:tailEnd/>
          </a:ln>
        </p:spPr>
        <p:style>
          <a:lnRef idx="0">
            <a:schemeClr val="dk1"/>
          </a:lnRef>
          <a:fillRef idx="3">
            <a:schemeClr val="dk1"/>
          </a:fillRef>
          <a:effectRef idx="3">
            <a:schemeClr val="dk1"/>
          </a:effectRef>
          <a:fontRef idx="minor">
            <a:schemeClr val="lt1"/>
          </a:fontRef>
        </p:style>
        <p:txBody>
          <a:bodyPr wrap="none" anchor="ctr"/>
          <a:lstStyle/>
          <a:p>
            <a:endParaRPr lang="fr-FR">
              <a:latin typeface="Century Gothic" pitchFamily="34" charset="0"/>
            </a:endParaRPr>
          </a:p>
        </p:txBody>
      </p:sp>
      <p:sp>
        <p:nvSpPr>
          <p:cNvPr id="60" name="Text Box 17"/>
          <p:cNvSpPr txBox="1">
            <a:spLocks noChangeArrowheads="1"/>
          </p:cNvSpPr>
          <p:nvPr/>
        </p:nvSpPr>
        <p:spPr bwMode="auto">
          <a:xfrm>
            <a:off x="1643042" y="4357694"/>
            <a:ext cx="777777" cy="307777"/>
          </a:xfrm>
          <a:prstGeom prst="rect">
            <a:avLst/>
          </a:prstGeom>
          <a:noFill/>
          <a:ln w="9525">
            <a:noFill/>
            <a:miter lim="800000"/>
            <a:headEnd/>
            <a:tailEnd/>
          </a:ln>
        </p:spPr>
        <p:txBody>
          <a:bodyPr wrap="none">
            <a:spAutoFit/>
          </a:bodyPr>
          <a:lstStyle/>
          <a:p>
            <a:pPr algn="l"/>
            <a:r>
              <a:rPr lang="fr-FR" sz="1400" b="1" cap="small" dirty="0" smtClean="0">
                <a:latin typeface="Century Gothic" pitchFamily="34" charset="0"/>
              </a:rPr>
              <a:t>Madrid</a:t>
            </a:r>
            <a:endParaRPr lang="fr-FR" sz="1400" b="1" cap="small" dirty="0">
              <a:latin typeface="Century Gothic" pitchFamily="34" charset="0"/>
            </a:endParaRPr>
          </a:p>
        </p:txBody>
      </p:sp>
      <p:sp>
        <p:nvSpPr>
          <p:cNvPr id="61" name="Text Box 17"/>
          <p:cNvSpPr txBox="1">
            <a:spLocks noChangeArrowheads="1"/>
          </p:cNvSpPr>
          <p:nvPr/>
        </p:nvSpPr>
        <p:spPr bwMode="auto">
          <a:xfrm>
            <a:off x="428596" y="4429132"/>
            <a:ext cx="869149" cy="307777"/>
          </a:xfrm>
          <a:prstGeom prst="rect">
            <a:avLst/>
          </a:prstGeom>
          <a:noFill/>
          <a:ln w="9525">
            <a:noFill/>
            <a:miter lim="800000"/>
            <a:headEnd/>
            <a:tailEnd/>
          </a:ln>
        </p:spPr>
        <p:txBody>
          <a:bodyPr wrap="none">
            <a:spAutoFit/>
          </a:bodyPr>
          <a:lstStyle/>
          <a:p>
            <a:pPr algn="l"/>
            <a:r>
              <a:rPr lang="fr-FR" sz="1400" b="1" cap="small" dirty="0" smtClean="0">
                <a:latin typeface="Century Gothic" pitchFamily="34" charset="0"/>
              </a:rPr>
              <a:t>Lisbonne</a:t>
            </a:r>
            <a:endParaRPr lang="fr-FR" sz="1400" b="1" cap="small" dirty="0">
              <a:latin typeface="Century Gothic" pitchFamily="34" charset="0"/>
            </a:endParaRPr>
          </a:p>
        </p:txBody>
      </p:sp>
      <p:sp>
        <p:nvSpPr>
          <p:cNvPr id="62" name="Text Box 17"/>
          <p:cNvSpPr txBox="1">
            <a:spLocks noChangeArrowheads="1"/>
          </p:cNvSpPr>
          <p:nvPr/>
        </p:nvSpPr>
        <p:spPr bwMode="auto">
          <a:xfrm>
            <a:off x="4013763" y="2000240"/>
            <a:ext cx="758541" cy="307777"/>
          </a:xfrm>
          <a:prstGeom prst="rect">
            <a:avLst/>
          </a:prstGeom>
          <a:noFill/>
          <a:ln w="9525">
            <a:noFill/>
            <a:miter lim="800000"/>
            <a:headEnd/>
            <a:tailEnd/>
          </a:ln>
        </p:spPr>
        <p:txBody>
          <a:bodyPr wrap="none">
            <a:spAutoFit/>
          </a:bodyPr>
          <a:lstStyle/>
          <a:p>
            <a:pPr algn="l"/>
            <a:r>
              <a:rPr lang="fr-FR" sz="1400" b="1" cap="small" dirty="0" smtClean="0">
                <a:latin typeface="Century Gothic" pitchFamily="34" charset="0"/>
              </a:rPr>
              <a:t>Anvers</a:t>
            </a:r>
            <a:endParaRPr lang="fr-FR" sz="1400" b="1" cap="small" dirty="0">
              <a:latin typeface="Century Gothic" pitchFamily="34" charset="0"/>
            </a:endParaRPr>
          </a:p>
        </p:txBody>
      </p:sp>
      <p:sp>
        <p:nvSpPr>
          <p:cNvPr id="63" name="Text Box 17"/>
          <p:cNvSpPr txBox="1">
            <a:spLocks noChangeArrowheads="1"/>
          </p:cNvSpPr>
          <p:nvPr/>
        </p:nvSpPr>
        <p:spPr bwMode="auto">
          <a:xfrm>
            <a:off x="3071802" y="1978215"/>
            <a:ext cx="734496" cy="307777"/>
          </a:xfrm>
          <a:prstGeom prst="rect">
            <a:avLst/>
          </a:prstGeom>
          <a:noFill/>
          <a:ln w="9525">
            <a:noFill/>
            <a:miter lim="800000"/>
            <a:headEnd/>
            <a:tailEnd/>
          </a:ln>
        </p:spPr>
        <p:txBody>
          <a:bodyPr wrap="none">
            <a:spAutoFit/>
          </a:bodyPr>
          <a:lstStyle/>
          <a:p>
            <a:pPr algn="l"/>
            <a:r>
              <a:rPr lang="fr-FR" sz="1400" b="1" cap="small" dirty="0" smtClean="0">
                <a:latin typeface="Century Gothic" pitchFamily="34" charset="0"/>
              </a:rPr>
              <a:t>Bruges</a:t>
            </a:r>
            <a:endParaRPr lang="fr-FR" sz="1400" b="1" cap="small" dirty="0">
              <a:latin typeface="Century Gothic" pitchFamily="34" charset="0"/>
            </a:endParaRPr>
          </a:p>
        </p:txBody>
      </p:sp>
      <p:sp>
        <p:nvSpPr>
          <p:cNvPr id="64" name="Oval 117"/>
          <p:cNvSpPr>
            <a:spLocks noChangeArrowheads="1"/>
          </p:cNvSpPr>
          <p:nvPr/>
        </p:nvSpPr>
        <p:spPr bwMode="auto">
          <a:xfrm>
            <a:off x="1571604" y="4500570"/>
            <a:ext cx="144463" cy="144463"/>
          </a:xfrm>
          <a:prstGeom prst="ellipse">
            <a:avLst/>
          </a:prstGeom>
          <a:ln>
            <a:headEnd/>
            <a:tailEnd/>
          </a:ln>
        </p:spPr>
        <p:style>
          <a:lnRef idx="0">
            <a:schemeClr val="dk1"/>
          </a:lnRef>
          <a:fillRef idx="3">
            <a:schemeClr val="dk1"/>
          </a:fillRef>
          <a:effectRef idx="3">
            <a:schemeClr val="dk1"/>
          </a:effectRef>
          <a:fontRef idx="minor">
            <a:schemeClr val="lt1"/>
          </a:fontRef>
        </p:style>
        <p:txBody>
          <a:bodyPr wrap="none" anchor="ctr"/>
          <a:lstStyle/>
          <a:p>
            <a:endParaRPr lang="fr-FR">
              <a:latin typeface="Century Gothic" pitchFamily="34" charset="0"/>
            </a:endParaRPr>
          </a:p>
        </p:txBody>
      </p:sp>
      <p:sp>
        <p:nvSpPr>
          <p:cNvPr id="65" name="Oval 117"/>
          <p:cNvSpPr>
            <a:spLocks noChangeArrowheads="1"/>
          </p:cNvSpPr>
          <p:nvPr/>
        </p:nvSpPr>
        <p:spPr bwMode="auto">
          <a:xfrm>
            <a:off x="357158" y="4570421"/>
            <a:ext cx="144463" cy="144463"/>
          </a:xfrm>
          <a:prstGeom prst="ellipse">
            <a:avLst/>
          </a:prstGeom>
          <a:ln>
            <a:headEnd/>
            <a:tailEnd/>
          </a:ln>
        </p:spPr>
        <p:style>
          <a:lnRef idx="0">
            <a:schemeClr val="dk1"/>
          </a:lnRef>
          <a:fillRef idx="3">
            <a:schemeClr val="dk1"/>
          </a:fillRef>
          <a:effectRef idx="3">
            <a:schemeClr val="dk1"/>
          </a:effectRef>
          <a:fontRef idx="minor">
            <a:schemeClr val="lt1"/>
          </a:fontRef>
        </p:style>
        <p:txBody>
          <a:bodyPr wrap="none" anchor="ctr"/>
          <a:lstStyle/>
          <a:p>
            <a:endParaRPr lang="fr-FR">
              <a:latin typeface="Century Gothic" pitchFamily="34" charset="0"/>
            </a:endParaRPr>
          </a:p>
        </p:txBody>
      </p:sp>
      <p:sp>
        <p:nvSpPr>
          <p:cNvPr id="66" name="Oval 117"/>
          <p:cNvSpPr>
            <a:spLocks noChangeArrowheads="1"/>
          </p:cNvSpPr>
          <p:nvPr/>
        </p:nvSpPr>
        <p:spPr bwMode="auto">
          <a:xfrm>
            <a:off x="3714744" y="2071678"/>
            <a:ext cx="144463" cy="144463"/>
          </a:xfrm>
          <a:prstGeom prst="ellipse">
            <a:avLst/>
          </a:prstGeom>
          <a:ln>
            <a:headEnd/>
            <a:tailEnd/>
          </a:ln>
        </p:spPr>
        <p:style>
          <a:lnRef idx="0">
            <a:schemeClr val="dk1"/>
          </a:lnRef>
          <a:fillRef idx="3">
            <a:schemeClr val="dk1"/>
          </a:fillRef>
          <a:effectRef idx="3">
            <a:schemeClr val="dk1"/>
          </a:effectRef>
          <a:fontRef idx="minor">
            <a:schemeClr val="lt1"/>
          </a:fontRef>
        </p:style>
        <p:txBody>
          <a:bodyPr wrap="none" anchor="ctr"/>
          <a:lstStyle/>
          <a:p>
            <a:endParaRPr lang="fr-FR">
              <a:latin typeface="Century Gothic" pitchFamily="34" charset="0"/>
            </a:endParaRPr>
          </a:p>
        </p:txBody>
      </p:sp>
      <p:sp>
        <p:nvSpPr>
          <p:cNvPr id="67" name="Oval 117"/>
          <p:cNvSpPr>
            <a:spLocks noChangeArrowheads="1"/>
          </p:cNvSpPr>
          <p:nvPr/>
        </p:nvSpPr>
        <p:spPr bwMode="auto">
          <a:xfrm>
            <a:off x="3929058" y="2071678"/>
            <a:ext cx="144463" cy="144463"/>
          </a:xfrm>
          <a:prstGeom prst="ellipse">
            <a:avLst/>
          </a:prstGeom>
          <a:ln>
            <a:headEnd/>
            <a:tailEnd/>
          </a:ln>
        </p:spPr>
        <p:style>
          <a:lnRef idx="0">
            <a:schemeClr val="dk1"/>
          </a:lnRef>
          <a:fillRef idx="3">
            <a:schemeClr val="dk1"/>
          </a:fillRef>
          <a:effectRef idx="3">
            <a:schemeClr val="dk1"/>
          </a:effectRef>
          <a:fontRef idx="minor">
            <a:schemeClr val="lt1"/>
          </a:fontRef>
        </p:style>
        <p:txBody>
          <a:bodyPr wrap="none" anchor="ctr"/>
          <a:lstStyle/>
          <a:p>
            <a:endParaRPr lang="fr-FR">
              <a:latin typeface="Century Gothic" pitchFamily="34" charset="0"/>
            </a:endParaRPr>
          </a:p>
        </p:txBody>
      </p:sp>
      <p:sp>
        <p:nvSpPr>
          <p:cNvPr id="68" name="Oval 117"/>
          <p:cNvSpPr>
            <a:spLocks noChangeArrowheads="1"/>
          </p:cNvSpPr>
          <p:nvPr/>
        </p:nvSpPr>
        <p:spPr bwMode="auto">
          <a:xfrm>
            <a:off x="3071802" y="2998785"/>
            <a:ext cx="144463" cy="144463"/>
          </a:xfrm>
          <a:prstGeom prst="ellipse">
            <a:avLst/>
          </a:prstGeom>
          <a:ln>
            <a:headEnd/>
            <a:tailEnd/>
          </a:ln>
        </p:spPr>
        <p:style>
          <a:lnRef idx="0">
            <a:schemeClr val="dk1"/>
          </a:lnRef>
          <a:fillRef idx="3">
            <a:schemeClr val="dk1"/>
          </a:fillRef>
          <a:effectRef idx="3">
            <a:schemeClr val="dk1"/>
          </a:effectRef>
          <a:fontRef idx="minor">
            <a:schemeClr val="lt1"/>
          </a:fontRef>
        </p:style>
        <p:txBody>
          <a:bodyPr wrap="none" anchor="ctr"/>
          <a:lstStyle/>
          <a:p>
            <a:endParaRPr lang="fr-FR">
              <a:latin typeface="Century Gothic" pitchFamily="34" charset="0"/>
            </a:endParaRPr>
          </a:p>
        </p:txBody>
      </p:sp>
      <p:sp>
        <p:nvSpPr>
          <p:cNvPr id="69" name="Text Box 17"/>
          <p:cNvSpPr txBox="1">
            <a:spLocks noChangeArrowheads="1"/>
          </p:cNvSpPr>
          <p:nvPr/>
        </p:nvSpPr>
        <p:spPr bwMode="auto">
          <a:xfrm>
            <a:off x="2143108" y="2857496"/>
            <a:ext cx="1045479" cy="307777"/>
          </a:xfrm>
          <a:prstGeom prst="rect">
            <a:avLst/>
          </a:prstGeom>
          <a:noFill/>
          <a:ln w="9525">
            <a:noFill/>
            <a:miter lim="800000"/>
            <a:headEnd/>
            <a:tailEnd/>
          </a:ln>
        </p:spPr>
        <p:txBody>
          <a:bodyPr wrap="none">
            <a:spAutoFit/>
          </a:bodyPr>
          <a:lstStyle/>
          <a:p>
            <a:pPr algn="l"/>
            <a:r>
              <a:rPr lang="fr-FR" sz="1400" b="1" cap="small" dirty="0" smtClean="0">
                <a:latin typeface="Century Gothic" pitchFamily="34" charset="0"/>
              </a:rPr>
              <a:t>Chambord</a:t>
            </a:r>
            <a:endParaRPr lang="fr-FR" sz="1400" b="1" cap="small" dirty="0">
              <a:latin typeface="Century Gothic" pitchFamily="34" charset="0"/>
            </a:endParaRPr>
          </a:p>
        </p:txBody>
      </p:sp>
      <p:sp>
        <p:nvSpPr>
          <p:cNvPr id="71" name="Rectangle 70"/>
          <p:cNvSpPr/>
          <p:nvPr/>
        </p:nvSpPr>
        <p:spPr>
          <a:xfrm>
            <a:off x="214281" y="857232"/>
            <a:ext cx="5982535" cy="646331"/>
          </a:xfrm>
          <a:prstGeom prst="rect">
            <a:avLst/>
          </a:prstGeom>
          <a:solidFill>
            <a:schemeClr val="tx1">
              <a:lumMod val="95000"/>
              <a:lumOff val="5000"/>
              <a:alpha val="46000"/>
            </a:schemeClr>
          </a:solidFill>
          <a:ln>
            <a:solidFill>
              <a:schemeClr val="bg2">
                <a:lumMod val="10000"/>
              </a:schemeClr>
            </a:solidFill>
          </a:ln>
        </p:spPr>
        <p:style>
          <a:lnRef idx="2">
            <a:schemeClr val="accent6"/>
          </a:lnRef>
          <a:fillRef idx="1">
            <a:schemeClr val="lt1"/>
          </a:fillRef>
          <a:effectRef idx="0">
            <a:schemeClr val="accent6"/>
          </a:effectRef>
          <a:fontRef idx="minor">
            <a:schemeClr val="dk1"/>
          </a:fontRef>
        </p:style>
        <p:txBody>
          <a:bodyPr wrap="square">
            <a:spAutoFit/>
          </a:bodyPr>
          <a:lstStyle/>
          <a:p>
            <a:pPr algn="ctr"/>
            <a:r>
              <a:rPr lang="fr-FR" cap="small" dirty="0" smtClean="0">
                <a:solidFill>
                  <a:schemeClr val="bg1"/>
                </a:solidFill>
                <a:latin typeface="DK Lemon Yellow Sun" pitchFamily="50" charset="0"/>
              </a:rPr>
              <a:t>Humanisme et Renaissance, deux mouvements interdépendants implantés dans toute l’Europe</a:t>
            </a:r>
          </a:p>
        </p:txBody>
      </p:sp>
      <p:sp>
        <p:nvSpPr>
          <p:cNvPr id="72" name="Oval 117"/>
          <p:cNvSpPr>
            <a:spLocks noChangeArrowheads="1"/>
          </p:cNvSpPr>
          <p:nvPr/>
        </p:nvSpPr>
        <p:spPr bwMode="auto">
          <a:xfrm>
            <a:off x="5572132" y="2643182"/>
            <a:ext cx="144463" cy="144463"/>
          </a:xfrm>
          <a:prstGeom prst="ellipse">
            <a:avLst/>
          </a:prstGeom>
          <a:ln>
            <a:headEnd/>
            <a:tailEnd/>
          </a:ln>
        </p:spPr>
        <p:style>
          <a:lnRef idx="0">
            <a:schemeClr val="dk1"/>
          </a:lnRef>
          <a:fillRef idx="3">
            <a:schemeClr val="dk1"/>
          </a:fillRef>
          <a:effectRef idx="3">
            <a:schemeClr val="dk1"/>
          </a:effectRef>
          <a:fontRef idx="minor">
            <a:schemeClr val="lt1"/>
          </a:fontRef>
        </p:style>
        <p:txBody>
          <a:bodyPr wrap="none" anchor="ctr"/>
          <a:lstStyle/>
          <a:p>
            <a:endParaRPr lang="fr-FR">
              <a:latin typeface="Century Gothic" pitchFamily="34" charset="0"/>
            </a:endParaRPr>
          </a:p>
        </p:txBody>
      </p:sp>
      <p:sp>
        <p:nvSpPr>
          <p:cNvPr id="73" name="Text Box 17"/>
          <p:cNvSpPr txBox="1">
            <a:spLocks noChangeArrowheads="1"/>
          </p:cNvSpPr>
          <p:nvPr/>
        </p:nvSpPr>
        <p:spPr bwMode="auto">
          <a:xfrm>
            <a:off x="5652538" y="2549719"/>
            <a:ext cx="761747" cy="307777"/>
          </a:xfrm>
          <a:prstGeom prst="rect">
            <a:avLst/>
          </a:prstGeom>
          <a:noFill/>
          <a:ln w="9525">
            <a:noFill/>
            <a:miter lim="800000"/>
            <a:headEnd/>
            <a:tailEnd/>
          </a:ln>
        </p:spPr>
        <p:txBody>
          <a:bodyPr wrap="none">
            <a:spAutoFit/>
          </a:bodyPr>
          <a:lstStyle/>
          <a:p>
            <a:pPr algn="l"/>
            <a:r>
              <a:rPr lang="fr-FR" sz="1400" b="1" cap="small" dirty="0" smtClean="0">
                <a:latin typeface="Century Gothic" pitchFamily="34" charset="0"/>
              </a:rPr>
              <a:t>Prague</a:t>
            </a:r>
            <a:endParaRPr lang="fr-FR" sz="1400" b="1" cap="small" dirty="0">
              <a:latin typeface="Century Gothic" pitchFamily="34" charset="0"/>
            </a:endParaRPr>
          </a:p>
        </p:txBody>
      </p:sp>
      <p:sp>
        <p:nvSpPr>
          <p:cNvPr id="74" name="Rectangle 73"/>
          <p:cNvSpPr/>
          <p:nvPr/>
        </p:nvSpPr>
        <p:spPr>
          <a:xfrm>
            <a:off x="6257011" y="58976"/>
            <a:ext cx="2886989" cy="764306"/>
          </a:xfrm>
          <a:prstGeom prst="rect">
            <a:avLst/>
          </a:prstGeom>
          <a:solidFill>
            <a:schemeClr val="bg2">
              <a:lumMod val="10000"/>
              <a:alpha val="7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82945" tIns="41473" rIns="82945" bIns="41473" rtlCol="0" anchor="ctr"/>
          <a:lstStyle/>
          <a:p>
            <a:pPr algn="ctr"/>
            <a:endParaRPr lang="fr-FR"/>
          </a:p>
        </p:txBody>
      </p:sp>
      <p:sp>
        <p:nvSpPr>
          <p:cNvPr id="75" name="Rectangle 74"/>
          <p:cNvSpPr/>
          <p:nvPr/>
        </p:nvSpPr>
        <p:spPr>
          <a:xfrm>
            <a:off x="6257012" y="229974"/>
            <a:ext cx="2886989" cy="422310"/>
          </a:xfrm>
          <a:prstGeom prst="rect">
            <a:avLst/>
          </a:prstGeom>
        </p:spPr>
        <p:txBody>
          <a:bodyPr wrap="square" lIns="82945" tIns="41473" rIns="82945" bIns="41473">
            <a:spAutoFit/>
          </a:bodyPr>
          <a:lstStyle/>
          <a:p>
            <a:pPr algn="ctr"/>
            <a:r>
              <a:rPr lang="fr-FR" sz="2200" b="1" cap="small" dirty="0" smtClean="0">
                <a:ln w="13500">
                  <a:solidFill>
                    <a:schemeClr val="accent1">
                      <a:shade val="2500"/>
                      <a:alpha val="6500"/>
                    </a:schemeClr>
                  </a:solidFill>
                  <a:prstDash val="solid"/>
                </a:ln>
                <a:solidFill>
                  <a:schemeClr val="bg1">
                    <a:alpha val="95000"/>
                  </a:schemeClr>
                </a:solidFill>
                <a:effectLst>
                  <a:outerShdw blurRad="38100" dist="38100" dir="2700000" algn="tl">
                    <a:srgbClr val="000000">
                      <a:alpha val="43137"/>
                    </a:srgbClr>
                  </a:outerShdw>
                </a:effectLst>
                <a:latin typeface="Papyrus" pitchFamily="66" charset="0"/>
              </a:rPr>
              <a:t>Cadre spatial</a:t>
            </a:r>
            <a:endParaRPr lang="fr-FR" sz="2200" b="1" cap="small" dirty="0">
              <a:ln w="13500">
                <a:solidFill>
                  <a:schemeClr val="accent1">
                    <a:shade val="2500"/>
                    <a:alpha val="6500"/>
                  </a:schemeClr>
                </a:solidFill>
                <a:prstDash val="solid"/>
              </a:ln>
              <a:solidFill>
                <a:schemeClr val="bg1">
                  <a:alpha val="95000"/>
                </a:schemeClr>
              </a:solidFill>
              <a:effectLst>
                <a:outerShdw blurRad="38100" dist="38100" dir="2700000" algn="tl">
                  <a:srgbClr val="000000">
                    <a:alpha val="43137"/>
                  </a:srgbClr>
                </a:outerShdw>
              </a:effectLst>
              <a:latin typeface="Papyrus" pitchFamily="66" charset="0"/>
            </a:endParaRPr>
          </a:p>
        </p:txBody>
      </p:sp>
    </p:spTree>
    <p:extLst>
      <p:ext uri="{BB962C8B-B14F-4D97-AF65-F5344CB8AC3E}">
        <p14:creationId xmlns:p14="http://schemas.microsoft.com/office/powerpoint/2010/main" val="41845927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74"/>
                                        </p:tgtEl>
                                        <p:attrNameLst>
                                          <p:attrName>style.visibility</p:attrName>
                                        </p:attrNameLst>
                                      </p:cBhvr>
                                      <p:to>
                                        <p:strVal val="visible"/>
                                      </p:to>
                                    </p:set>
                                    <p:anim calcmode="lin" valueType="num">
                                      <p:cBhvr>
                                        <p:cTn id="7" dur="1000" fill="hold"/>
                                        <p:tgtEl>
                                          <p:spTgt spid="74"/>
                                        </p:tgtEl>
                                        <p:attrNameLst>
                                          <p:attrName>ppt_w</p:attrName>
                                        </p:attrNameLst>
                                      </p:cBhvr>
                                      <p:tavLst>
                                        <p:tav tm="0">
                                          <p:val>
                                            <p:fltVal val="0"/>
                                          </p:val>
                                        </p:tav>
                                        <p:tav tm="100000">
                                          <p:val>
                                            <p:strVal val="#ppt_w"/>
                                          </p:val>
                                        </p:tav>
                                      </p:tavLst>
                                    </p:anim>
                                    <p:anim calcmode="lin" valueType="num">
                                      <p:cBhvr>
                                        <p:cTn id="8" dur="1000" fill="hold"/>
                                        <p:tgtEl>
                                          <p:spTgt spid="74"/>
                                        </p:tgtEl>
                                        <p:attrNameLst>
                                          <p:attrName>ppt_h</p:attrName>
                                        </p:attrNameLst>
                                      </p:cBhvr>
                                      <p:tavLst>
                                        <p:tav tm="0">
                                          <p:val>
                                            <p:fltVal val="0"/>
                                          </p:val>
                                        </p:tav>
                                        <p:tav tm="100000">
                                          <p:val>
                                            <p:strVal val="#ppt_h"/>
                                          </p:val>
                                        </p:tav>
                                      </p:tavLst>
                                    </p:anim>
                                    <p:anim calcmode="lin" valueType="num">
                                      <p:cBhvr>
                                        <p:cTn id="9" dur="1000" fill="hold"/>
                                        <p:tgtEl>
                                          <p:spTgt spid="7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74"/>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1000"/>
                            </p:stCondLst>
                            <p:childTnLst>
                              <p:par>
                                <p:cTn id="12" presetID="41" presetClass="entr" presetSubtype="0" fill="hold" grpId="0" nodeType="afterEffect">
                                  <p:stCondLst>
                                    <p:cond delay="0"/>
                                  </p:stCondLst>
                                  <p:iterate type="lt">
                                    <p:tmPct val="10000"/>
                                  </p:iterate>
                                  <p:childTnLst>
                                    <p:set>
                                      <p:cBhvr>
                                        <p:cTn id="13" dur="1" fill="hold">
                                          <p:stCondLst>
                                            <p:cond delay="0"/>
                                          </p:stCondLst>
                                        </p:cTn>
                                        <p:tgtEl>
                                          <p:spTgt spid="75"/>
                                        </p:tgtEl>
                                        <p:attrNameLst>
                                          <p:attrName>style.visibility</p:attrName>
                                        </p:attrNameLst>
                                      </p:cBhvr>
                                      <p:to>
                                        <p:strVal val="visible"/>
                                      </p:to>
                                    </p:set>
                                    <p:anim calcmode="lin" valueType="num">
                                      <p:cBhvr>
                                        <p:cTn id="14" dur="750" fill="hold"/>
                                        <p:tgtEl>
                                          <p:spTgt spid="75"/>
                                        </p:tgtEl>
                                        <p:attrNameLst>
                                          <p:attrName>ppt_x</p:attrName>
                                        </p:attrNameLst>
                                      </p:cBhvr>
                                      <p:tavLst>
                                        <p:tav tm="0">
                                          <p:val>
                                            <p:strVal val="#ppt_x"/>
                                          </p:val>
                                        </p:tav>
                                        <p:tav tm="50000">
                                          <p:val>
                                            <p:strVal val="#ppt_x+.1"/>
                                          </p:val>
                                        </p:tav>
                                        <p:tav tm="100000">
                                          <p:val>
                                            <p:strVal val="#ppt_x"/>
                                          </p:val>
                                        </p:tav>
                                      </p:tavLst>
                                    </p:anim>
                                    <p:anim calcmode="lin" valueType="num">
                                      <p:cBhvr>
                                        <p:cTn id="15" dur="750" fill="hold"/>
                                        <p:tgtEl>
                                          <p:spTgt spid="75"/>
                                        </p:tgtEl>
                                        <p:attrNameLst>
                                          <p:attrName>ppt_y</p:attrName>
                                        </p:attrNameLst>
                                      </p:cBhvr>
                                      <p:tavLst>
                                        <p:tav tm="0">
                                          <p:val>
                                            <p:strVal val="#ppt_y"/>
                                          </p:val>
                                        </p:tav>
                                        <p:tav tm="100000">
                                          <p:val>
                                            <p:strVal val="#ppt_y"/>
                                          </p:val>
                                        </p:tav>
                                      </p:tavLst>
                                    </p:anim>
                                    <p:anim calcmode="lin" valueType="num">
                                      <p:cBhvr>
                                        <p:cTn id="16" dur="750" fill="hold"/>
                                        <p:tgtEl>
                                          <p:spTgt spid="75"/>
                                        </p:tgtEl>
                                        <p:attrNameLst>
                                          <p:attrName>ppt_h</p:attrName>
                                        </p:attrNameLst>
                                      </p:cBhvr>
                                      <p:tavLst>
                                        <p:tav tm="0">
                                          <p:val>
                                            <p:strVal val="#ppt_h/10"/>
                                          </p:val>
                                        </p:tav>
                                        <p:tav tm="50000">
                                          <p:val>
                                            <p:strVal val="#ppt_h+.01"/>
                                          </p:val>
                                        </p:tav>
                                        <p:tav tm="100000">
                                          <p:val>
                                            <p:strVal val="#ppt_h"/>
                                          </p:val>
                                        </p:tav>
                                      </p:tavLst>
                                    </p:anim>
                                    <p:anim calcmode="lin" valueType="num">
                                      <p:cBhvr>
                                        <p:cTn id="17" dur="750" fill="hold"/>
                                        <p:tgtEl>
                                          <p:spTgt spid="75"/>
                                        </p:tgtEl>
                                        <p:attrNameLst>
                                          <p:attrName>ppt_w</p:attrName>
                                        </p:attrNameLst>
                                      </p:cBhvr>
                                      <p:tavLst>
                                        <p:tav tm="0">
                                          <p:val>
                                            <p:strVal val="#ppt_w/10"/>
                                          </p:val>
                                        </p:tav>
                                        <p:tav tm="50000">
                                          <p:val>
                                            <p:strVal val="#ppt_w+.01"/>
                                          </p:val>
                                        </p:tav>
                                        <p:tav tm="100000">
                                          <p:val>
                                            <p:strVal val="#ppt_w"/>
                                          </p:val>
                                        </p:tav>
                                      </p:tavLst>
                                    </p:anim>
                                    <p:animEffect transition="in" filter="fade">
                                      <p:cBhvr>
                                        <p:cTn id="18" dur="750" tmFilter="0,0; .5, 1; 1, 1"/>
                                        <p:tgtEl>
                                          <p:spTgt spid="75"/>
                                        </p:tgtEl>
                                      </p:cBhvr>
                                    </p:animEffect>
                                  </p:childTnLst>
                                </p:cTn>
                              </p:par>
                            </p:childTnLst>
                          </p:cTn>
                        </p:par>
                        <p:par>
                          <p:cTn id="19" fill="hold">
                            <p:stCondLst>
                              <p:cond delay="2575"/>
                            </p:stCondLst>
                            <p:childTnLst>
                              <p:par>
                                <p:cTn id="20" presetID="53" presetClass="entr" presetSubtype="0" fill="hold" nodeType="afterEffect">
                                  <p:stCondLst>
                                    <p:cond delay="0"/>
                                  </p:stCondLst>
                                  <p:childTnLst>
                                    <p:set>
                                      <p:cBhvr>
                                        <p:cTn id="21" dur="1" fill="hold">
                                          <p:stCondLst>
                                            <p:cond delay="0"/>
                                          </p:stCondLst>
                                        </p:cTn>
                                        <p:tgtEl>
                                          <p:spTgt spid="70"/>
                                        </p:tgtEl>
                                        <p:attrNameLst>
                                          <p:attrName>style.visibility</p:attrName>
                                        </p:attrNameLst>
                                      </p:cBhvr>
                                      <p:to>
                                        <p:strVal val="visible"/>
                                      </p:to>
                                    </p:set>
                                    <p:anim calcmode="lin" valueType="num">
                                      <p:cBhvr>
                                        <p:cTn id="22" dur="1000" fill="hold"/>
                                        <p:tgtEl>
                                          <p:spTgt spid="70"/>
                                        </p:tgtEl>
                                        <p:attrNameLst>
                                          <p:attrName>ppt_w</p:attrName>
                                        </p:attrNameLst>
                                      </p:cBhvr>
                                      <p:tavLst>
                                        <p:tav tm="0">
                                          <p:val>
                                            <p:fltVal val="0"/>
                                          </p:val>
                                        </p:tav>
                                        <p:tav tm="100000">
                                          <p:val>
                                            <p:strVal val="#ppt_w"/>
                                          </p:val>
                                        </p:tav>
                                      </p:tavLst>
                                    </p:anim>
                                    <p:anim calcmode="lin" valueType="num">
                                      <p:cBhvr>
                                        <p:cTn id="23" dur="1000" fill="hold"/>
                                        <p:tgtEl>
                                          <p:spTgt spid="70"/>
                                        </p:tgtEl>
                                        <p:attrNameLst>
                                          <p:attrName>ppt_h</p:attrName>
                                        </p:attrNameLst>
                                      </p:cBhvr>
                                      <p:tavLst>
                                        <p:tav tm="0">
                                          <p:val>
                                            <p:fltVal val="0"/>
                                          </p:val>
                                        </p:tav>
                                        <p:tav tm="100000">
                                          <p:val>
                                            <p:strVal val="#ppt_h"/>
                                          </p:val>
                                        </p:tav>
                                      </p:tavLst>
                                    </p:anim>
                                    <p:animEffect transition="in" filter="fade">
                                      <p:cBhvr>
                                        <p:cTn id="24" dur="1000"/>
                                        <p:tgtEl>
                                          <p:spTgt spid="70"/>
                                        </p:tgtEl>
                                      </p:cBhvr>
                                    </p:animEffect>
                                  </p:childTnLst>
                                </p:cTn>
                              </p:par>
                            </p:childTnLst>
                          </p:cTn>
                        </p:par>
                        <p:par>
                          <p:cTn id="25" fill="hold">
                            <p:stCondLst>
                              <p:cond delay="3575"/>
                            </p:stCondLst>
                            <p:childTnLst>
                              <p:par>
                                <p:cTn id="26" presetID="22" presetClass="entr" presetSubtype="8" fill="hold" grpId="0" nodeType="after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wipe(left)">
                                      <p:cBhvr>
                                        <p:cTn id="28" dur="2000"/>
                                        <p:tgtEl>
                                          <p:spTgt spid="9"/>
                                        </p:tgtEl>
                                      </p:cBhvr>
                                    </p:animEffect>
                                  </p:childTnLst>
                                </p:cTn>
                              </p:par>
                            </p:childTnLst>
                          </p:cTn>
                        </p:par>
                      </p:childTnLst>
                    </p:cTn>
                  </p:par>
                  <p:par>
                    <p:cTn id="29" fill="hold">
                      <p:stCondLst>
                        <p:cond delay="indefinite"/>
                      </p:stCondLst>
                      <p:childTnLst>
                        <p:par>
                          <p:cTn id="30" fill="hold">
                            <p:stCondLst>
                              <p:cond delay="0"/>
                            </p:stCondLst>
                            <p:childTnLst>
                              <p:par>
                                <p:cTn id="31" presetID="41" presetClass="entr" presetSubtype="0" fill="hold" grpId="0" nodeType="clickEffect">
                                  <p:stCondLst>
                                    <p:cond delay="0"/>
                                  </p:stCondLst>
                                  <p:iterate type="lt">
                                    <p:tmPct val="10000"/>
                                  </p:iterate>
                                  <p:childTnLst>
                                    <p:set>
                                      <p:cBhvr>
                                        <p:cTn id="32" dur="1" fill="hold">
                                          <p:stCondLst>
                                            <p:cond delay="0"/>
                                          </p:stCondLst>
                                        </p:cTn>
                                        <p:tgtEl>
                                          <p:spTgt spid="11"/>
                                        </p:tgtEl>
                                        <p:attrNameLst>
                                          <p:attrName>style.visibility</p:attrName>
                                        </p:attrNameLst>
                                      </p:cBhvr>
                                      <p:to>
                                        <p:strVal val="visible"/>
                                      </p:to>
                                    </p:set>
                                    <p:anim calcmode="lin" valueType="num">
                                      <p:cBhvr>
                                        <p:cTn id="33" dur="500" fill="hold"/>
                                        <p:tgtEl>
                                          <p:spTgt spid="11"/>
                                        </p:tgtEl>
                                        <p:attrNameLst>
                                          <p:attrName>ppt_x</p:attrName>
                                        </p:attrNameLst>
                                      </p:cBhvr>
                                      <p:tavLst>
                                        <p:tav tm="0">
                                          <p:val>
                                            <p:strVal val="#ppt_x"/>
                                          </p:val>
                                        </p:tav>
                                        <p:tav tm="50000">
                                          <p:val>
                                            <p:strVal val="#ppt_x+.1"/>
                                          </p:val>
                                        </p:tav>
                                        <p:tav tm="100000">
                                          <p:val>
                                            <p:strVal val="#ppt_x"/>
                                          </p:val>
                                        </p:tav>
                                      </p:tavLst>
                                    </p:anim>
                                    <p:anim calcmode="lin" valueType="num">
                                      <p:cBhvr>
                                        <p:cTn id="34" dur="500" fill="hold"/>
                                        <p:tgtEl>
                                          <p:spTgt spid="11"/>
                                        </p:tgtEl>
                                        <p:attrNameLst>
                                          <p:attrName>ppt_y</p:attrName>
                                        </p:attrNameLst>
                                      </p:cBhvr>
                                      <p:tavLst>
                                        <p:tav tm="0">
                                          <p:val>
                                            <p:strVal val="#ppt_y"/>
                                          </p:val>
                                        </p:tav>
                                        <p:tav tm="100000">
                                          <p:val>
                                            <p:strVal val="#ppt_y"/>
                                          </p:val>
                                        </p:tav>
                                      </p:tavLst>
                                    </p:anim>
                                    <p:anim calcmode="lin" valueType="num">
                                      <p:cBhvr>
                                        <p:cTn id="35" dur="500" fill="hold"/>
                                        <p:tgtEl>
                                          <p:spTgt spid="11"/>
                                        </p:tgtEl>
                                        <p:attrNameLst>
                                          <p:attrName>ppt_h</p:attrName>
                                        </p:attrNameLst>
                                      </p:cBhvr>
                                      <p:tavLst>
                                        <p:tav tm="0">
                                          <p:val>
                                            <p:strVal val="#ppt_h/10"/>
                                          </p:val>
                                        </p:tav>
                                        <p:tav tm="50000">
                                          <p:val>
                                            <p:strVal val="#ppt_h+.01"/>
                                          </p:val>
                                        </p:tav>
                                        <p:tav tm="100000">
                                          <p:val>
                                            <p:strVal val="#ppt_h"/>
                                          </p:val>
                                        </p:tav>
                                      </p:tavLst>
                                    </p:anim>
                                    <p:anim calcmode="lin" valueType="num">
                                      <p:cBhvr>
                                        <p:cTn id="36" dur="500" fill="hold"/>
                                        <p:tgtEl>
                                          <p:spTgt spid="11"/>
                                        </p:tgtEl>
                                        <p:attrNameLst>
                                          <p:attrName>ppt_w</p:attrName>
                                        </p:attrNameLst>
                                      </p:cBhvr>
                                      <p:tavLst>
                                        <p:tav tm="0">
                                          <p:val>
                                            <p:strVal val="#ppt_w/10"/>
                                          </p:val>
                                        </p:tav>
                                        <p:tav tm="50000">
                                          <p:val>
                                            <p:strVal val="#ppt_w+.01"/>
                                          </p:val>
                                        </p:tav>
                                        <p:tav tm="100000">
                                          <p:val>
                                            <p:strVal val="#ppt_w"/>
                                          </p:val>
                                        </p:tav>
                                      </p:tavLst>
                                    </p:anim>
                                    <p:animEffect transition="in" filter="fade">
                                      <p:cBhvr>
                                        <p:cTn id="37" dur="500" tmFilter="0,0; .5, 1; 1, 1"/>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41" presetClass="entr" presetSubtype="0" fill="hold" grpId="0" nodeType="clickEffect">
                                  <p:stCondLst>
                                    <p:cond delay="0"/>
                                  </p:stCondLst>
                                  <p:iterate type="lt">
                                    <p:tmPct val="10000"/>
                                  </p:iterate>
                                  <p:childTnLst>
                                    <p:set>
                                      <p:cBhvr>
                                        <p:cTn id="41" dur="1" fill="hold">
                                          <p:stCondLst>
                                            <p:cond delay="0"/>
                                          </p:stCondLst>
                                        </p:cTn>
                                        <p:tgtEl>
                                          <p:spTgt spid="13"/>
                                        </p:tgtEl>
                                        <p:attrNameLst>
                                          <p:attrName>style.visibility</p:attrName>
                                        </p:attrNameLst>
                                      </p:cBhvr>
                                      <p:to>
                                        <p:strVal val="visible"/>
                                      </p:to>
                                    </p:set>
                                    <p:anim calcmode="lin" valueType="num">
                                      <p:cBhvr>
                                        <p:cTn id="42" dur="500" fill="hold"/>
                                        <p:tgtEl>
                                          <p:spTgt spid="13"/>
                                        </p:tgtEl>
                                        <p:attrNameLst>
                                          <p:attrName>ppt_x</p:attrName>
                                        </p:attrNameLst>
                                      </p:cBhvr>
                                      <p:tavLst>
                                        <p:tav tm="0">
                                          <p:val>
                                            <p:strVal val="#ppt_x"/>
                                          </p:val>
                                        </p:tav>
                                        <p:tav tm="50000">
                                          <p:val>
                                            <p:strVal val="#ppt_x+.1"/>
                                          </p:val>
                                        </p:tav>
                                        <p:tav tm="100000">
                                          <p:val>
                                            <p:strVal val="#ppt_x"/>
                                          </p:val>
                                        </p:tav>
                                      </p:tavLst>
                                    </p:anim>
                                    <p:anim calcmode="lin" valueType="num">
                                      <p:cBhvr>
                                        <p:cTn id="43" dur="500" fill="hold"/>
                                        <p:tgtEl>
                                          <p:spTgt spid="13"/>
                                        </p:tgtEl>
                                        <p:attrNameLst>
                                          <p:attrName>ppt_y</p:attrName>
                                        </p:attrNameLst>
                                      </p:cBhvr>
                                      <p:tavLst>
                                        <p:tav tm="0">
                                          <p:val>
                                            <p:strVal val="#ppt_y"/>
                                          </p:val>
                                        </p:tav>
                                        <p:tav tm="100000">
                                          <p:val>
                                            <p:strVal val="#ppt_y"/>
                                          </p:val>
                                        </p:tav>
                                      </p:tavLst>
                                    </p:anim>
                                    <p:anim calcmode="lin" valueType="num">
                                      <p:cBhvr>
                                        <p:cTn id="44" dur="500" fill="hold"/>
                                        <p:tgtEl>
                                          <p:spTgt spid="13"/>
                                        </p:tgtEl>
                                        <p:attrNameLst>
                                          <p:attrName>ppt_h</p:attrName>
                                        </p:attrNameLst>
                                      </p:cBhvr>
                                      <p:tavLst>
                                        <p:tav tm="0">
                                          <p:val>
                                            <p:strVal val="#ppt_h/10"/>
                                          </p:val>
                                        </p:tav>
                                        <p:tav tm="50000">
                                          <p:val>
                                            <p:strVal val="#ppt_h+.01"/>
                                          </p:val>
                                        </p:tav>
                                        <p:tav tm="100000">
                                          <p:val>
                                            <p:strVal val="#ppt_h"/>
                                          </p:val>
                                        </p:tav>
                                      </p:tavLst>
                                    </p:anim>
                                    <p:anim calcmode="lin" valueType="num">
                                      <p:cBhvr>
                                        <p:cTn id="45" dur="500" fill="hold"/>
                                        <p:tgtEl>
                                          <p:spTgt spid="13"/>
                                        </p:tgtEl>
                                        <p:attrNameLst>
                                          <p:attrName>ppt_w</p:attrName>
                                        </p:attrNameLst>
                                      </p:cBhvr>
                                      <p:tavLst>
                                        <p:tav tm="0">
                                          <p:val>
                                            <p:strVal val="#ppt_w/10"/>
                                          </p:val>
                                        </p:tav>
                                        <p:tav tm="50000">
                                          <p:val>
                                            <p:strVal val="#ppt_w+.01"/>
                                          </p:val>
                                        </p:tav>
                                        <p:tav tm="100000">
                                          <p:val>
                                            <p:strVal val="#ppt_w"/>
                                          </p:val>
                                        </p:tav>
                                      </p:tavLst>
                                    </p:anim>
                                    <p:animEffect transition="in" filter="fade">
                                      <p:cBhvr>
                                        <p:cTn id="46" dur="500" tmFilter="0,0; .5, 1; 1, 1"/>
                                        <p:tgtEl>
                                          <p:spTgt spid="13"/>
                                        </p:tgtEl>
                                      </p:cBhvr>
                                    </p:animEffect>
                                  </p:childTnLst>
                                </p:cTn>
                              </p:par>
                            </p:childTnLst>
                          </p:cTn>
                        </p:par>
                      </p:childTnLst>
                    </p:cTn>
                  </p:par>
                  <p:par>
                    <p:cTn id="47" fill="hold">
                      <p:stCondLst>
                        <p:cond delay="indefinite"/>
                      </p:stCondLst>
                      <p:childTnLst>
                        <p:par>
                          <p:cTn id="48" fill="hold">
                            <p:stCondLst>
                              <p:cond delay="0"/>
                            </p:stCondLst>
                            <p:childTnLst>
                              <p:par>
                                <p:cTn id="49" presetID="17" presetClass="entr" presetSubtype="10" fill="hold" nodeType="click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p:cTn id="51" dur="500" fill="hold"/>
                                        <p:tgtEl>
                                          <p:spTgt spid="15"/>
                                        </p:tgtEl>
                                        <p:attrNameLst>
                                          <p:attrName>ppt_w</p:attrName>
                                        </p:attrNameLst>
                                      </p:cBhvr>
                                      <p:tavLst>
                                        <p:tav tm="0">
                                          <p:val>
                                            <p:fltVal val="0"/>
                                          </p:val>
                                        </p:tav>
                                        <p:tav tm="100000">
                                          <p:val>
                                            <p:strVal val="#ppt_w"/>
                                          </p:val>
                                        </p:tav>
                                      </p:tavLst>
                                    </p:anim>
                                    <p:anim calcmode="lin" valueType="num">
                                      <p:cBhvr>
                                        <p:cTn id="52" dur="500" fill="hold"/>
                                        <p:tgtEl>
                                          <p:spTgt spid="15"/>
                                        </p:tgtEl>
                                        <p:attrNameLst>
                                          <p:attrName>ppt_h</p:attrName>
                                        </p:attrNameLst>
                                      </p:cBhvr>
                                      <p:tavLst>
                                        <p:tav tm="0">
                                          <p:val>
                                            <p:strVal val="#ppt_h"/>
                                          </p:val>
                                        </p:tav>
                                        <p:tav tm="100000">
                                          <p:val>
                                            <p:strVal val="#ppt_h"/>
                                          </p:val>
                                        </p:tav>
                                      </p:tavLst>
                                    </p:anim>
                                  </p:childTnLst>
                                </p:cTn>
                              </p:par>
                            </p:childTnLst>
                          </p:cTn>
                        </p:par>
                        <p:par>
                          <p:cTn id="53" fill="hold">
                            <p:stCondLst>
                              <p:cond delay="500"/>
                            </p:stCondLst>
                            <p:childTnLst>
                              <p:par>
                                <p:cTn id="54" presetID="17" presetClass="entr" presetSubtype="10" fill="hold" nodeType="afterEffect">
                                  <p:stCondLst>
                                    <p:cond delay="0"/>
                                  </p:stCondLst>
                                  <p:childTnLst>
                                    <p:set>
                                      <p:cBhvr>
                                        <p:cTn id="55" dur="1" fill="hold">
                                          <p:stCondLst>
                                            <p:cond delay="0"/>
                                          </p:stCondLst>
                                        </p:cTn>
                                        <p:tgtEl>
                                          <p:spTgt spid="14"/>
                                        </p:tgtEl>
                                        <p:attrNameLst>
                                          <p:attrName>style.visibility</p:attrName>
                                        </p:attrNameLst>
                                      </p:cBhvr>
                                      <p:to>
                                        <p:strVal val="visible"/>
                                      </p:to>
                                    </p:set>
                                    <p:anim calcmode="lin" valueType="num">
                                      <p:cBhvr>
                                        <p:cTn id="56" dur="500" fill="hold"/>
                                        <p:tgtEl>
                                          <p:spTgt spid="14"/>
                                        </p:tgtEl>
                                        <p:attrNameLst>
                                          <p:attrName>ppt_w</p:attrName>
                                        </p:attrNameLst>
                                      </p:cBhvr>
                                      <p:tavLst>
                                        <p:tav tm="0">
                                          <p:val>
                                            <p:fltVal val="0"/>
                                          </p:val>
                                        </p:tav>
                                        <p:tav tm="100000">
                                          <p:val>
                                            <p:strVal val="#ppt_w"/>
                                          </p:val>
                                        </p:tav>
                                      </p:tavLst>
                                    </p:anim>
                                    <p:anim calcmode="lin" valueType="num">
                                      <p:cBhvr>
                                        <p:cTn id="57" dur="500" fill="hold"/>
                                        <p:tgtEl>
                                          <p:spTgt spid="14"/>
                                        </p:tgtEl>
                                        <p:attrNameLst>
                                          <p:attrName>ppt_h</p:attrName>
                                        </p:attrNameLst>
                                      </p:cBhvr>
                                      <p:tavLst>
                                        <p:tav tm="0">
                                          <p:val>
                                            <p:strVal val="#ppt_h"/>
                                          </p:val>
                                        </p:tav>
                                        <p:tav tm="100000">
                                          <p:val>
                                            <p:strVal val="#ppt_h"/>
                                          </p:val>
                                        </p:tav>
                                      </p:tavLst>
                                    </p:anim>
                                  </p:childTnLst>
                                </p:cTn>
                              </p:par>
                            </p:childTnLst>
                          </p:cTn>
                        </p:par>
                        <p:par>
                          <p:cTn id="58" fill="hold">
                            <p:stCondLst>
                              <p:cond delay="1000"/>
                            </p:stCondLst>
                            <p:childTnLst>
                              <p:par>
                                <p:cTn id="59" presetID="22" presetClass="entr" presetSubtype="8" fill="hold" grpId="0" nodeType="afterEffect">
                                  <p:stCondLst>
                                    <p:cond delay="0"/>
                                  </p:stCondLst>
                                  <p:childTnLst>
                                    <p:set>
                                      <p:cBhvr>
                                        <p:cTn id="60" dur="1" fill="hold">
                                          <p:stCondLst>
                                            <p:cond delay="0"/>
                                          </p:stCondLst>
                                        </p:cTn>
                                        <p:tgtEl>
                                          <p:spTgt spid="16"/>
                                        </p:tgtEl>
                                        <p:attrNameLst>
                                          <p:attrName>style.visibility</p:attrName>
                                        </p:attrNameLst>
                                      </p:cBhvr>
                                      <p:to>
                                        <p:strVal val="visible"/>
                                      </p:to>
                                    </p:set>
                                    <p:animEffect transition="in" filter="wipe(left)">
                                      <p:cBhvr>
                                        <p:cTn id="61" dur="2000"/>
                                        <p:tgtEl>
                                          <p:spTgt spid="16"/>
                                        </p:tgtEl>
                                      </p:cBhvr>
                                    </p:animEffect>
                                  </p:childTnLst>
                                </p:cTn>
                              </p:par>
                            </p:childTnLst>
                          </p:cTn>
                        </p:par>
                      </p:childTnLst>
                    </p:cTn>
                  </p:par>
                  <p:par>
                    <p:cTn id="62" fill="hold">
                      <p:stCondLst>
                        <p:cond delay="indefinite"/>
                      </p:stCondLst>
                      <p:childTnLst>
                        <p:par>
                          <p:cTn id="63" fill="hold">
                            <p:stCondLst>
                              <p:cond delay="0"/>
                            </p:stCondLst>
                            <p:childTnLst>
                              <p:par>
                                <p:cTn id="64" presetID="53" presetClass="entr" presetSubtype="0" fill="hold" nodeType="clickEffect">
                                  <p:stCondLst>
                                    <p:cond delay="0"/>
                                  </p:stCondLst>
                                  <p:childTnLst>
                                    <p:set>
                                      <p:cBhvr>
                                        <p:cTn id="65" dur="1" fill="hold">
                                          <p:stCondLst>
                                            <p:cond delay="0"/>
                                          </p:stCondLst>
                                        </p:cTn>
                                        <p:tgtEl>
                                          <p:spTgt spid="17"/>
                                        </p:tgtEl>
                                        <p:attrNameLst>
                                          <p:attrName>style.visibility</p:attrName>
                                        </p:attrNameLst>
                                      </p:cBhvr>
                                      <p:to>
                                        <p:strVal val="visible"/>
                                      </p:to>
                                    </p:set>
                                    <p:anim calcmode="lin" valueType="num">
                                      <p:cBhvr>
                                        <p:cTn id="66" dur="500" fill="hold"/>
                                        <p:tgtEl>
                                          <p:spTgt spid="17"/>
                                        </p:tgtEl>
                                        <p:attrNameLst>
                                          <p:attrName>ppt_w</p:attrName>
                                        </p:attrNameLst>
                                      </p:cBhvr>
                                      <p:tavLst>
                                        <p:tav tm="0">
                                          <p:val>
                                            <p:fltVal val="0"/>
                                          </p:val>
                                        </p:tav>
                                        <p:tav tm="100000">
                                          <p:val>
                                            <p:strVal val="#ppt_w"/>
                                          </p:val>
                                        </p:tav>
                                      </p:tavLst>
                                    </p:anim>
                                    <p:anim calcmode="lin" valueType="num">
                                      <p:cBhvr>
                                        <p:cTn id="67" dur="500" fill="hold"/>
                                        <p:tgtEl>
                                          <p:spTgt spid="17"/>
                                        </p:tgtEl>
                                        <p:attrNameLst>
                                          <p:attrName>ppt_h</p:attrName>
                                        </p:attrNameLst>
                                      </p:cBhvr>
                                      <p:tavLst>
                                        <p:tav tm="0">
                                          <p:val>
                                            <p:fltVal val="0"/>
                                          </p:val>
                                        </p:tav>
                                        <p:tav tm="100000">
                                          <p:val>
                                            <p:strVal val="#ppt_h"/>
                                          </p:val>
                                        </p:tav>
                                      </p:tavLst>
                                    </p:anim>
                                    <p:animEffect transition="in" filter="fade">
                                      <p:cBhvr>
                                        <p:cTn id="68" dur="500"/>
                                        <p:tgtEl>
                                          <p:spTgt spid="17"/>
                                        </p:tgtEl>
                                      </p:cBhvr>
                                    </p:animEffect>
                                  </p:childTnLst>
                                </p:cTn>
                              </p:par>
                            </p:childTnLst>
                          </p:cTn>
                        </p:par>
                        <p:par>
                          <p:cTn id="69" fill="hold">
                            <p:stCondLst>
                              <p:cond delay="500"/>
                            </p:stCondLst>
                            <p:childTnLst>
                              <p:par>
                                <p:cTn id="70" presetID="53" presetClass="entr" presetSubtype="0" fill="hold" nodeType="afterEffect">
                                  <p:stCondLst>
                                    <p:cond delay="0"/>
                                  </p:stCondLst>
                                  <p:childTnLst>
                                    <p:set>
                                      <p:cBhvr>
                                        <p:cTn id="71" dur="1" fill="hold">
                                          <p:stCondLst>
                                            <p:cond delay="0"/>
                                          </p:stCondLst>
                                        </p:cTn>
                                        <p:tgtEl>
                                          <p:spTgt spid="18"/>
                                        </p:tgtEl>
                                        <p:attrNameLst>
                                          <p:attrName>style.visibility</p:attrName>
                                        </p:attrNameLst>
                                      </p:cBhvr>
                                      <p:to>
                                        <p:strVal val="visible"/>
                                      </p:to>
                                    </p:set>
                                    <p:anim calcmode="lin" valueType="num">
                                      <p:cBhvr>
                                        <p:cTn id="72" dur="500" fill="hold"/>
                                        <p:tgtEl>
                                          <p:spTgt spid="18"/>
                                        </p:tgtEl>
                                        <p:attrNameLst>
                                          <p:attrName>ppt_w</p:attrName>
                                        </p:attrNameLst>
                                      </p:cBhvr>
                                      <p:tavLst>
                                        <p:tav tm="0">
                                          <p:val>
                                            <p:fltVal val="0"/>
                                          </p:val>
                                        </p:tav>
                                        <p:tav tm="100000">
                                          <p:val>
                                            <p:strVal val="#ppt_w"/>
                                          </p:val>
                                        </p:tav>
                                      </p:tavLst>
                                    </p:anim>
                                    <p:anim calcmode="lin" valueType="num">
                                      <p:cBhvr>
                                        <p:cTn id="73" dur="500" fill="hold"/>
                                        <p:tgtEl>
                                          <p:spTgt spid="18"/>
                                        </p:tgtEl>
                                        <p:attrNameLst>
                                          <p:attrName>ppt_h</p:attrName>
                                        </p:attrNameLst>
                                      </p:cBhvr>
                                      <p:tavLst>
                                        <p:tav tm="0">
                                          <p:val>
                                            <p:fltVal val="0"/>
                                          </p:val>
                                        </p:tav>
                                        <p:tav tm="100000">
                                          <p:val>
                                            <p:strVal val="#ppt_h"/>
                                          </p:val>
                                        </p:tav>
                                      </p:tavLst>
                                    </p:anim>
                                    <p:animEffect transition="in" filter="fade">
                                      <p:cBhvr>
                                        <p:cTn id="74" dur="500"/>
                                        <p:tgtEl>
                                          <p:spTgt spid="18"/>
                                        </p:tgtEl>
                                      </p:cBhvr>
                                    </p:animEffect>
                                  </p:childTnLst>
                                </p:cTn>
                              </p:par>
                              <p:par>
                                <p:cTn id="75" presetID="53" presetClass="entr" presetSubtype="0" fill="hold" nodeType="withEffect">
                                  <p:stCondLst>
                                    <p:cond delay="0"/>
                                  </p:stCondLst>
                                  <p:childTnLst>
                                    <p:set>
                                      <p:cBhvr>
                                        <p:cTn id="76" dur="1" fill="hold">
                                          <p:stCondLst>
                                            <p:cond delay="0"/>
                                          </p:stCondLst>
                                        </p:cTn>
                                        <p:tgtEl>
                                          <p:spTgt spid="19"/>
                                        </p:tgtEl>
                                        <p:attrNameLst>
                                          <p:attrName>style.visibility</p:attrName>
                                        </p:attrNameLst>
                                      </p:cBhvr>
                                      <p:to>
                                        <p:strVal val="visible"/>
                                      </p:to>
                                    </p:set>
                                    <p:anim calcmode="lin" valueType="num">
                                      <p:cBhvr>
                                        <p:cTn id="77" dur="500" fill="hold"/>
                                        <p:tgtEl>
                                          <p:spTgt spid="19"/>
                                        </p:tgtEl>
                                        <p:attrNameLst>
                                          <p:attrName>ppt_w</p:attrName>
                                        </p:attrNameLst>
                                      </p:cBhvr>
                                      <p:tavLst>
                                        <p:tav tm="0">
                                          <p:val>
                                            <p:fltVal val="0"/>
                                          </p:val>
                                        </p:tav>
                                        <p:tav tm="100000">
                                          <p:val>
                                            <p:strVal val="#ppt_w"/>
                                          </p:val>
                                        </p:tav>
                                      </p:tavLst>
                                    </p:anim>
                                    <p:anim calcmode="lin" valueType="num">
                                      <p:cBhvr>
                                        <p:cTn id="78" dur="500" fill="hold"/>
                                        <p:tgtEl>
                                          <p:spTgt spid="19"/>
                                        </p:tgtEl>
                                        <p:attrNameLst>
                                          <p:attrName>ppt_h</p:attrName>
                                        </p:attrNameLst>
                                      </p:cBhvr>
                                      <p:tavLst>
                                        <p:tav tm="0">
                                          <p:val>
                                            <p:fltVal val="0"/>
                                          </p:val>
                                        </p:tav>
                                        <p:tav tm="100000">
                                          <p:val>
                                            <p:strVal val="#ppt_h"/>
                                          </p:val>
                                        </p:tav>
                                      </p:tavLst>
                                    </p:anim>
                                    <p:animEffect transition="in" filter="fade">
                                      <p:cBhvr>
                                        <p:cTn id="79" dur="500"/>
                                        <p:tgtEl>
                                          <p:spTgt spid="19"/>
                                        </p:tgtEl>
                                      </p:cBhvr>
                                    </p:animEffect>
                                  </p:childTnLst>
                                </p:cTn>
                              </p:par>
                              <p:par>
                                <p:cTn id="80" presetID="53" presetClass="entr" presetSubtype="0" fill="hold" nodeType="withEffect">
                                  <p:stCondLst>
                                    <p:cond delay="0"/>
                                  </p:stCondLst>
                                  <p:childTnLst>
                                    <p:set>
                                      <p:cBhvr>
                                        <p:cTn id="81" dur="1" fill="hold">
                                          <p:stCondLst>
                                            <p:cond delay="0"/>
                                          </p:stCondLst>
                                        </p:cTn>
                                        <p:tgtEl>
                                          <p:spTgt spid="20"/>
                                        </p:tgtEl>
                                        <p:attrNameLst>
                                          <p:attrName>style.visibility</p:attrName>
                                        </p:attrNameLst>
                                      </p:cBhvr>
                                      <p:to>
                                        <p:strVal val="visible"/>
                                      </p:to>
                                    </p:set>
                                    <p:anim calcmode="lin" valueType="num">
                                      <p:cBhvr>
                                        <p:cTn id="82" dur="500" fill="hold"/>
                                        <p:tgtEl>
                                          <p:spTgt spid="20"/>
                                        </p:tgtEl>
                                        <p:attrNameLst>
                                          <p:attrName>ppt_w</p:attrName>
                                        </p:attrNameLst>
                                      </p:cBhvr>
                                      <p:tavLst>
                                        <p:tav tm="0">
                                          <p:val>
                                            <p:fltVal val="0"/>
                                          </p:val>
                                        </p:tav>
                                        <p:tav tm="100000">
                                          <p:val>
                                            <p:strVal val="#ppt_w"/>
                                          </p:val>
                                        </p:tav>
                                      </p:tavLst>
                                    </p:anim>
                                    <p:anim calcmode="lin" valueType="num">
                                      <p:cBhvr>
                                        <p:cTn id="83" dur="500" fill="hold"/>
                                        <p:tgtEl>
                                          <p:spTgt spid="20"/>
                                        </p:tgtEl>
                                        <p:attrNameLst>
                                          <p:attrName>ppt_h</p:attrName>
                                        </p:attrNameLst>
                                      </p:cBhvr>
                                      <p:tavLst>
                                        <p:tav tm="0">
                                          <p:val>
                                            <p:fltVal val="0"/>
                                          </p:val>
                                        </p:tav>
                                        <p:tav tm="100000">
                                          <p:val>
                                            <p:strVal val="#ppt_h"/>
                                          </p:val>
                                        </p:tav>
                                      </p:tavLst>
                                    </p:anim>
                                    <p:animEffect transition="in" filter="fade">
                                      <p:cBhvr>
                                        <p:cTn id="84" dur="500"/>
                                        <p:tgtEl>
                                          <p:spTgt spid="20"/>
                                        </p:tgtEl>
                                      </p:cBhvr>
                                    </p:animEffect>
                                  </p:childTnLst>
                                </p:cTn>
                              </p:par>
                              <p:par>
                                <p:cTn id="85" presetID="53" presetClass="entr" presetSubtype="0" fill="hold" nodeType="withEffect">
                                  <p:stCondLst>
                                    <p:cond delay="0"/>
                                  </p:stCondLst>
                                  <p:childTnLst>
                                    <p:set>
                                      <p:cBhvr>
                                        <p:cTn id="86" dur="1" fill="hold">
                                          <p:stCondLst>
                                            <p:cond delay="0"/>
                                          </p:stCondLst>
                                        </p:cTn>
                                        <p:tgtEl>
                                          <p:spTgt spid="21"/>
                                        </p:tgtEl>
                                        <p:attrNameLst>
                                          <p:attrName>style.visibility</p:attrName>
                                        </p:attrNameLst>
                                      </p:cBhvr>
                                      <p:to>
                                        <p:strVal val="visible"/>
                                      </p:to>
                                    </p:set>
                                    <p:anim calcmode="lin" valueType="num">
                                      <p:cBhvr>
                                        <p:cTn id="87" dur="500" fill="hold"/>
                                        <p:tgtEl>
                                          <p:spTgt spid="21"/>
                                        </p:tgtEl>
                                        <p:attrNameLst>
                                          <p:attrName>ppt_w</p:attrName>
                                        </p:attrNameLst>
                                      </p:cBhvr>
                                      <p:tavLst>
                                        <p:tav tm="0">
                                          <p:val>
                                            <p:fltVal val="0"/>
                                          </p:val>
                                        </p:tav>
                                        <p:tav tm="100000">
                                          <p:val>
                                            <p:strVal val="#ppt_w"/>
                                          </p:val>
                                        </p:tav>
                                      </p:tavLst>
                                    </p:anim>
                                    <p:anim calcmode="lin" valueType="num">
                                      <p:cBhvr>
                                        <p:cTn id="88" dur="500" fill="hold"/>
                                        <p:tgtEl>
                                          <p:spTgt spid="21"/>
                                        </p:tgtEl>
                                        <p:attrNameLst>
                                          <p:attrName>ppt_h</p:attrName>
                                        </p:attrNameLst>
                                      </p:cBhvr>
                                      <p:tavLst>
                                        <p:tav tm="0">
                                          <p:val>
                                            <p:fltVal val="0"/>
                                          </p:val>
                                        </p:tav>
                                        <p:tav tm="100000">
                                          <p:val>
                                            <p:strVal val="#ppt_h"/>
                                          </p:val>
                                        </p:tav>
                                      </p:tavLst>
                                    </p:anim>
                                    <p:animEffect transition="in" filter="fade">
                                      <p:cBhvr>
                                        <p:cTn id="89" dur="500"/>
                                        <p:tgtEl>
                                          <p:spTgt spid="21"/>
                                        </p:tgtEl>
                                      </p:cBhvr>
                                    </p:animEffect>
                                  </p:childTnLst>
                                </p:cTn>
                              </p:par>
                              <p:par>
                                <p:cTn id="90" presetID="53" presetClass="entr" presetSubtype="0" fill="hold" nodeType="withEffect">
                                  <p:stCondLst>
                                    <p:cond delay="0"/>
                                  </p:stCondLst>
                                  <p:childTnLst>
                                    <p:set>
                                      <p:cBhvr>
                                        <p:cTn id="91" dur="1" fill="hold">
                                          <p:stCondLst>
                                            <p:cond delay="0"/>
                                          </p:stCondLst>
                                        </p:cTn>
                                        <p:tgtEl>
                                          <p:spTgt spid="22"/>
                                        </p:tgtEl>
                                        <p:attrNameLst>
                                          <p:attrName>style.visibility</p:attrName>
                                        </p:attrNameLst>
                                      </p:cBhvr>
                                      <p:to>
                                        <p:strVal val="visible"/>
                                      </p:to>
                                    </p:set>
                                    <p:anim calcmode="lin" valueType="num">
                                      <p:cBhvr>
                                        <p:cTn id="92" dur="500" fill="hold"/>
                                        <p:tgtEl>
                                          <p:spTgt spid="22"/>
                                        </p:tgtEl>
                                        <p:attrNameLst>
                                          <p:attrName>ppt_w</p:attrName>
                                        </p:attrNameLst>
                                      </p:cBhvr>
                                      <p:tavLst>
                                        <p:tav tm="0">
                                          <p:val>
                                            <p:fltVal val="0"/>
                                          </p:val>
                                        </p:tav>
                                        <p:tav tm="100000">
                                          <p:val>
                                            <p:strVal val="#ppt_w"/>
                                          </p:val>
                                        </p:tav>
                                      </p:tavLst>
                                    </p:anim>
                                    <p:anim calcmode="lin" valueType="num">
                                      <p:cBhvr>
                                        <p:cTn id="93" dur="500" fill="hold"/>
                                        <p:tgtEl>
                                          <p:spTgt spid="22"/>
                                        </p:tgtEl>
                                        <p:attrNameLst>
                                          <p:attrName>ppt_h</p:attrName>
                                        </p:attrNameLst>
                                      </p:cBhvr>
                                      <p:tavLst>
                                        <p:tav tm="0">
                                          <p:val>
                                            <p:fltVal val="0"/>
                                          </p:val>
                                        </p:tav>
                                        <p:tav tm="100000">
                                          <p:val>
                                            <p:strVal val="#ppt_h"/>
                                          </p:val>
                                        </p:tav>
                                      </p:tavLst>
                                    </p:anim>
                                    <p:animEffect transition="in" filter="fade">
                                      <p:cBhvr>
                                        <p:cTn id="94" dur="500"/>
                                        <p:tgtEl>
                                          <p:spTgt spid="22"/>
                                        </p:tgtEl>
                                      </p:cBhvr>
                                    </p:animEffect>
                                  </p:childTnLst>
                                </p:cTn>
                              </p:par>
                              <p:par>
                                <p:cTn id="95" presetID="53" presetClass="entr" presetSubtype="0" fill="hold" nodeType="withEffect">
                                  <p:stCondLst>
                                    <p:cond delay="0"/>
                                  </p:stCondLst>
                                  <p:childTnLst>
                                    <p:set>
                                      <p:cBhvr>
                                        <p:cTn id="96" dur="1" fill="hold">
                                          <p:stCondLst>
                                            <p:cond delay="0"/>
                                          </p:stCondLst>
                                        </p:cTn>
                                        <p:tgtEl>
                                          <p:spTgt spid="23"/>
                                        </p:tgtEl>
                                        <p:attrNameLst>
                                          <p:attrName>style.visibility</p:attrName>
                                        </p:attrNameLst>
                                      </p:cBhvr>
                                      <p:to>
                                        <p:strVal val="visible"/>
                                      </p:to>
                                    </p:set>
                                    <p:anim calcmode="lin" valueType="num">
                                      <p:cBhvr>
                                        <p:cTn id="97" dur="500" fill="hold"/>
                                        <p:tgtEl>
                                          <p:spTgt spid="23"/>
                                        </p:tgtEl>
                                        <p:attrNameLst>
                                          <p:attrName>ppt_w</p:attrName>
                                        </p:attrNameLst>
                                      </p:cBhvr>
                                      <p:tavLst>
                                        <p:tav tm="0">
                                          <p:val>
                                            <p:fltVal val="0"/>
                                          </p:val>
                                        </p:tav>
                                        <p:tav tm="100000">
                                          <p:val>
                                            <p:strVal val="#ppt_w"/>
                                          </p:val>
                                        </p:tav>
                                      </p:tavLst>
                                    </p:anim>
                                    <p:anim calcmode="lin" valueType="num">
                                      <p:cBhvr>
                                        <p:cTn id="98" dur="500" fill="hold"/>
                                        <p:tgtEl>
                                          <p:spTgt spid="23"/>
                                        </p:tgtEl>
                                        <p:attrNameLst>
                                          <p:attrName>ppt_h</p:attrName>
                                        </p:attrNameLst>
                                      </p:cBhvr>
                                      <p:tavLst>
                                        <p:tav tm="0">
                                          <p:val>
                                            <p:fltVal val="0"/>
                                          </p:val>
                                        </p:tav>
                                        <p:tav tm="100000">
                                          <p:val>
                                            <p:strVal val="#ppt_h"/>
                                          </p:val>
                                        </p:tav>
                                      </p:tavLst>
                                    </p:anim>
                                    <p:animEffect transition="in" filter="fade">
                                      <p:cBhvr>
                                        <p:cTn id="99" dur="500"/>
                                        <p:tgtEl>
                                          <p:spTgt spid="23"/>
                                        </p:tgtEl>
                                      </p:cBhvr>
                                    </p:animEffect>
                                  </p:childTnLst>
                                </p:cTn>
                              </p:par>
                              <p:par>
                                <p:cTn id="100" presetID="53" presetClass="entr" presetSubtype="0" fill="hold" nodeType="withEffect">
                                  <p:stCondLst>
                                    <p:cond delay="0"/>
                                  </p:stCondLst>
                                  <p:childTnLst>
                                    <p:set>
                                      <p:cBhvr>
                                        <p:cTn id="101" dur="1" fill="hold">
                                          <p:stCondLst>
                                            <p:cond delay="0"/>
                                          </p:stCondLst>
                                        </p:cTn>
                                        <p:tgtEl>
                                          <p:spTgt spid="24"/>
                                        </p:tgtEl>
                                        <p:attrNameLst>
                                          <p:attrName>style.visibility</p:attrName>
                                        </p:attrNameLst>
                                      </p:cBhvr>
                                      <p:to>
                                        <p:strVal val="visible"/>
                                      </p:to>
                                    </p:set>
                                    <p:anim calcmode="lin" valueType="num">
                                      <p:cBhvr>
                                        <p:cTn id="102" dur="500" fill="hold"/>
                                        <p:tgtEl>
                                          <p:spTgt spid="24"/>
                                        </p:tgtEl>
                                        <p:attrNameLst>
                                          <p:attrName>ppt_w</p:attrName>
                                        </p:attrNameLst>
                                      </p:cBhvr>
                                      <p:tavLst>
                                        <p:tav tm="0">
                                          <p:val>
                                            <p:fltVal val="0"/>
                                          </p:val>
                                        </p:tav>
                                        <p:tav tm="100000">
                                          <p:val>
                                            <p:strVal val="#ppt_w"/>
                                          </p:val>
                                        </p:tav>
                                      </p:tavLst>
                                    </p:anim>
                                    <p:anim calcmode="lin" valueType="num">
                                      <p:cBhvr>
                                        <p:cTn id="103" dur="500" fill="hold"/>
                                        <p:tgtEl>
                                          <p:spTgt spid="24"/>
                                        </p:tgtEl>
                                        <p:attrNameLst>
                                          <p:attrName>ppt_h</p:attrName>
                                        </p:attrNameLst>
                                      </p:cBhvr>
                                      <p:tavLst>
                                        <p:tav tm="0">
                                          <p:val>
                                            <p:fltVal val="0"/>
                                          </p:val>
                                        </p:tav>
                                        <p:tav tm="100000">
                                          <p:val>
                                            <p:strVal val="#ppt_h"/>
                                          </p:val>
                                        </p:tav>
                                      </p:tavLst>
                                    </p:anim>
                                    <p:animEffect transition="in" filter="fade">
                                      <p:cBhvr>
                                        <p:cTn id="104" dur="500"/>
                                        <p:tgtEl>
                                          <p:spTgt spid="24"/>
                                        </p:tgtEl>
                                      </p:cBhvr>
                                    </p:animEffect>
                                  </p:childTnLst>
                                </p:cTn>
                              </p:par>
                              <p:par>
                                <p:cTn id="105" presetID="53" presetClass="entr" presetSubtype="0" fill="hold" nodeType="withEffect">
                                  <p:stCondLst>
                                    <p:cond delay="0"/>
                                  </p:stCondLst>
                                  <p:childTnLst>
                                    <p:set>
                                      <p:cBhvr>
                                        <p:cTn id="106" dur="1" fill="hold">
                                          <p:stCondLst>
                                            <p:cond delay="0"/>
                                          </p:stCondLst>
                                        </p:cTn>
                                        <p:tgtEl>
                                          <p:spTgt spid="25"/>
                                        </p:tgtEl>
                                        <p:attrNameLst>
                                          <p:attrName>style.visibility</p:attrName>
                                        </p:attrNameLst>
                                      </p:cBhvr>
                                      <p:to>
                                        <p:strVal val="visible"/>
                                      </p:to>
                                    </p:set>
                                    <p:anim calcmode="lin" valueType="num">
                                      <p:cBhvr>
                                        <p:cTn id="107" dur="500" fill="hold"/>
                                        <p:tgtEl>
                                          <p:spTgt spid="25"/>
                                        </p:tgtEl>
                                        <p:attrNameLst>
                                          <p:attrName>ppt_w</p:attrName>
                                        </p:attrNameLst>
                                      </p:cBhvr>
                                      <p:tavLst>
                                        <p:tav tm="0">
                                          <p:val>
                                            <p:fltVal val="0"/>
                                          </p:val>
                                        </p:tav>
                                        <p:tav tm="100000">
                                          <p:val>
                                            <p:strVal val="#ppt_w"/>
                                          </p:val>
                                        </p:tav>
                                      </p:tavLst>
                                    </p:anim>
                                    <p:anim calcmode="lin" valueType="num">
                                      <p:cBhvr>
                                        <p:cTn id="108" dur="500" fill="hold"/>
                                        <p:tgtEl>
                                          <p:spTgt spid="25"/>
                                        </p:tgtEl>
                                        <p:attrNameLst>
                                          <p:attrName>ppt_h</p:attrName>
                                        </p:attrNameLst>
                                      </p:cBhvr>
                                      <p:tavLst>
                                        <p:tav tm="0">
                                          <p:val>
                                            <p:fltVal val="0"/>
                                          </p:val>
                                        </p:tav>
                                        <p:tav tm="100000">
                                          <p:val>
                                            <p:strVal val="#ppt_h"/>
                                          </p:val>
                                        </p:tav>
                                      </p:tavLst>
                                    </p:anim>
                                    <p:animEffect transition="in" filter="fade">
                                      <p:cBhvr>
                                        <p:cTn id="109" dur="500"/>
                                        <p:tgtEl>
                                          <p:spTgt spid="25"/>
                                        </p:tgtEl>
                                      </p:cBhvr>
                                    </p:animEffect>
                                  </p:childTnLst>
                                </p:cTn>
                              </p:par>
                            </p:childTnLst>
                          </p:cTn>
                        </p:par>
                      </p:childTnLst>
                    </p:cTn>
                  </p:par>
                  <p:par>
                    <p:cTn id="110" fill="hold">
                      <p:stCondLst>
                        <p:cond delay="indefinite"/>
                      </p:stCondLst>
                      <p:childTnLst>
                        <p:par>
                          <p:cTn id="111" fill="hold">
                            <p:stCondLst>
                              <p:cond delay="0"/>
                            </p:stCondLst>
                            <p:childTnLst>
                              <p:par>
                                <p:cTn id="112" presetID="12" presetClass="entr" presetSubtype="4" fill="hold" grpId="0" nodeType="clickEffect">
                                  <p:stCondLst>
                                    <p:cond delay="0"/>
                                  </p:stCondLst>
                                  <p:childTnLst>
                                    <p:set>
                                      <p:cBhvr>
                                        <p:cTn id="113" dur="1" fill="hold">
                                          <p:stCondLst>
                                            <p:cond delay="0"/>
                                          </p:stCondLst>
                                        </p:cTn>
                                        <p:tgtEl>
                                          <p:spTgt spid="26"/>
                                        </p:tgtEl>
                                        <p:attrNameLst>
                                          <p:attrName>style.visibility</p:attrName>
                                        </p:attrNameLst>
                                      </p:cBhvr>
                                      <p:to>
                                        <p:strVal val="visible"/>
                                      </p:to>
                                    </p:set>
                                    <p:animEffect transition="in" filter="slide(fromBottom)">
                                      <p:cBhvr>
                                        <p:cTn id="114" dur="500"/>
                                        <p:tgtEl>
                                          <p:spTgt spid="26"/>
                                        </p:tgtEl>
                                      </p:cBhvr>
                                    </p:animEffect>
                                  </p:childTnLst>
                                </p:cTn>
                              </p:par>
                            </p:childTnLst>
                          </p:cTn>
                        </p:par>
                      </p:childTnLst>
                    </p:cTn>
                  </p:par>
                  <p:par>
                    <p:cTn id="115" fill="hold">
                      <p:stCondLst>
                        <p:cond delay="indefinite"/>
                      </p:stCondLst>
                      <p:childTnLst>
                        <p:par>
                          <p:cTn id="116" fill="hold">
                            <p:stCondLst>
                              <p:cond delay="0"/>
                            </p:stCondLst>
                            <p:childTnLst>
                              <p:par>
                                <p:cTn id="117" presetID="12" presetClass="entr" presetSubtype="4" fill="hold" grpId="0" nodeType="clickEffect">
                                  <p:stCondLst>
                                    <p:cond delay="0"/>
                                  </p:stCondLst>
                                  <p:childTnLst>
                                    <p:set>
                                      <p:cBhvr>
                                        <p:cTn id="118" dur="1" fill="hold">
                                          <p:stCondLst>
                                            <p:cond delay="0"/>
                                          </p:stCondLst>
                                        </p:cTn>
                                        <p:tgtEl>
                                          <p:spTgt spid="27"/>
                                        </p:tgtEl>
                                        <p:attrNameLst>
                                          <p:attrName>style.visibility</p:attrName>
                                        </p:attrNameLst>
                                      </p:cBhvr>
                                      <p:to>
                                        <p:strVal val="visible"/>
                                      </p:to>
                                    </p:set>
                                    <p:animEffect transition="in" filter="slide(fromBottom)">
                                      <p:cBhvr>
                                        <p:cTn id="119" dur="500"/>
                                        <p:tgtEl>
                                          <p:spTgt spid="27"/>
                                        </p:tgtEl>
                                      </p:cBhvr>
                                    </p:animEffect>
                                  </p:childTnLst>
                                </p:cTn>
                              </p:par>
                            </p:childTnLst>
                          </p:cTn>
                        </p:par>
                      </p:childTnLst>
                    </p:cTn>
                  </p:par>
                  <p:par>
                    <p:cTn id="120" fill="hold">
                      <p:stCondLst>
                        <p:cond delay="indefinite"/>
                      </p:stCondLst>
                      <p:childTnLst>
                        <p:par>
                          <p:cTn id="121" fill="hold">
                            <p:stCondLst>
                              <p:cond delay="0"/>
                            </p:stCondLst>
                            <p:childTnLst>
                              <p:par>
                                <p:cTn id="122" presetID="12" presetClass="entr" presetSubtype="4" fill="hold" grpId="0" nodeType="clickEffect">
                                  <p:stCondLst>
                                    <p:cond delay="0"/>
                                  </p:stCondLst>
                                  <p:childTnLst>
                                    <p:set>
                                      <p:cBhvr>
                                        <p:cTn id="123" dur="1" fill="hold">
                                          <p:stCondLst>
                                            <p:cond delay="0"/>
                                          </p:stCondLst>
                                        </p:cTn>
                                        <p:tgtEl>
                                          <p:spTgt spid="28"/>
                                        </p:tgtEl>
                                        <p:attrNameLst>
                                          <p:attrName>style.visibility</p:attrName>
                                        </p:attrNameLst>
                                      </p:cBhvr>
                                      <p:to>
                                        <p:strVal val="visible"/>
                                      </p:to>
                                    </p:set>
                                    <p:animEffect transition="in" filter="slide(fromBottom)">
                                      <p:cBhvr>
                                        <p:cTn id="124" dur="500"/>
                                        <p:tgtEl>
                                          <p:spTgt spid="28"/>
                                        </p:tgtEl>
                                      </p:cBhvr>
                                    </p:animEffect>
                                  </p:childTnLst>
                                </p:cTn>
                              </p:par>
                            </p:childTnLst>
                          </p:cTn>
                        </p:par>
                      </p:childTnLst>
                    </p:cTn>
                  </p:par>
                  <p:par>
                    <p:cTn id="125" fill="hold">
                      <p:stCondLst>
                        <p:cond delay="indefinite"/>
                      </p:stCondLst>
                      <p:childTnLst>
                        <p:par>
                          <p:cTn id="126" fill="hold">
                            <p:stCondLst>
                              <p:cond delay="0"/>
                            </p:stCondLst>
                            <p:childTnLst>
                              <p:par>
                                <p:cTn id="127" presetID="12" presetClass="entr" presetSubtype="4" fill="hold" grpId="0" nodeType="clickEffect">
                                  <p:stCondLst>
                                    <p:cond delay="0"/>
                                  </p:stCondLst>
                                  <p:childTnLst>
                                    <p:set>
                                      <p:cBhvr>
                                        <p:cTn id="128" dur="1" fill="hold">
                                          <p:stCondLst>
                                            <p:cond delay="0"/>
                                          </p:stCondLst>
                                        </p:cTn>
                                        <p:tgtEl>
                                          <p:spTgt spid="29"/>
                                        </p:tgtEl>
                                        <p:attrNameLst>
                                          <p:attrName>style.visibility</p:attrName>
                                        </p:attrNameLst>
                                      </p:cBhvr>
                                      <p:to>
                                        <p:strVal val="visible"/>
                                      </p:to>
                                    </p:set>
                                    <p:animEffect transition="in" filter="slide(fromBottom)">
                                      <p:cBhvr>
                                        <p:cTn id="129" dur="500"/>
                                        <p:tgtEl>
                                          <p:spTgt spid="29"/>
                                        </p:tgtEl>
                                      </p:cBhvr>
                                    </p:animEffect>
                                  </p:childTnLst>
                                </p:cTn>
                              </p:par>
                            </p:childTnLst>
                          </p:cTn>
                        </p:par>
                      </p:childTnLst>
                    </p:cTn>
                  </p:par>
                  <p:par>
                    <p:cTn id="130" fill="hold">
                      <p:stCondLst>
                        <p:cond delay="indefinite"/>
                      </p:stCondLst>
                      <p:childTnLst>
                        <p:par>
                          <p:cTn id="131" fill="hold">
                            <p:stCondLst>
                              <p:cond delay="0"/>
                            </p:stCondLst>
                            <p:childTnLst>
                              <p:par>
                                <p:cTn id="132" presetID="12" presetClass="entr" presetSubtype="4" fill="hold" grpId="0" nodeType="clickEffect">
                                  <p:stCondLst>
                                    <p:cond delay="0"/>
                                  </p:stCondLst>
                                  <p:childTnLst>
                                    <p:set>
                                      <p:cBhvr>
                                        <p:cTn id="133" dur="1" fill="hold">
                                          <p:stCondLst>
                                            <p:cond delay="0"/>
                                          </p:stCondLst>
                                        </p:cTn>
                                        <p:tgtEl>
                                          <p:spTgt spid="30"/>
                                        </p:tgtEl>
                                        <p:attrNameLst>
                                          <p:attrName>style.visibility</p:attrName>
                                        </p:attrNameLst>
                                      </p:cBhvr>
                                      <p:to>
                                        <p:strVal val="visible"/>
                                      </p:to>
                                    </p:set>
                                    <p:animEffect transition="in" filter="slide(fromBottom)">
                                      <p:cBhvr>
                                        <p:cTn id="134" dur="500"/>
                                        <p:tgtEl>
                                          <p:spTgt spid="30"/>
                                        </p:tgtEl>
                                      </p:cBhvr>
                                    </p:animEffect>
                                  </p:childTnLst>
                                </p:cTn>
                              </p:par>
                            </p:childTnLst>
                          </p:cTn>
                        </p:par>
                      </p:childTnLst>
                    </p:cTn>
                  </p:par>
                  <p:par>
                    <p:cTn id="135" fill="hold">
                      <p:stCondLst>
                        <p:cond delay="indefinite"/>
                      </p:stCondLst>
                      <p:childTnLst>
                        <p:par>
                          <p:cTn id="136" fill="hold">
                            <p:stCondLst>
                              <p:cond delay="0"/>
                            </p:stCondLst>
                            <p:childTnLst>
                              <p:par>
                                <p:cTn id="137" presetID="12" presetClass="entr" presetSubtype="4" fill="hold" grpId="0" nodeType="clickEffect">
                                  <p:stCondLst>
                                    <p:cond delay="0"/>
                                  </p:stCondLst>
                                  <p:childTnLst>
                                    <p:set>
                                      <p:cBhvr>
                                        <p:cTn id="138" dur="1" fill="hold">
                                          <p:stCondLst>
                                            <p:cond delay="0"/>
                                          </p:stCondLst>
                                        </p:cTn>
                                        <p:tgtEl>
                                          <p:spTgt spid="31"/>
                                        </p:tgtEl>
                                        <p:attrNameLst>
                                          <p:attrName>style.visibility</p:attrName>
                                        </p:attrNameLst>
                                      </p:cBhvr>
                                      <p:to>
                                        <p:strVal val="visible"/>
                                      </p:to>
                                    </p:set>
                                    <p:animEffect transition="in" filter="slide(fromBottom)">
                                      <p:cBhvr>
                                        <p:cTn id="139" dur="500"/>
                                        <p:tgtEl>
                                          <p:spTgt spid="31"/>
                                        </p:tgtEl>
                                      </p:cBhvr>
                                    </p:animEffect>
                                  </p:childTnLst>
                                </p:cTn>
                              </p:par>
                            </p:childTnLst>
                          </p:cTn>
                        </p:par>
                      </p:childTnLst>
                    </p:cTn>
                  </p:par>
                  <p:par>
                    <p:cTn id="140" fill="hold">
                      <p:stCondLst>
                        <p:cond delay="indefinite"/>
                      </p:stCondLst>
                      <p:childTnLst>
                        <p:par>
                          <p:cTn id="141" fill="hold">
                            <p:stCondLst>
                              <p:cond delay="0"/>
                            </p:stCondLst>
                            <p:childTnLst>
                              <p:par>
                                <p:cTn id="142" presetID="12" presetClass="entr" presetSubtype="4" fill="hold" grpId="0" nodeType="clickEffect">
                                  <p:stCondLst>
                                    <p:cond delay="0"/>
                                  </p:stCondLst>
                                  <p:childTnLst>
                                    <p:set>
                                      <p:cBhvr>
                                        <p:cTn id="143" dur="1" fill="hold">
                                          <p:stCondLst>
                                            <p:cond delay="0"/>
                                          </p:stCondLst>
                                        </p:cTn>
                                        <p:tgtEl>
                                          <p:spTgt spid="32"/>
                                        </p:tgtEl>
                                        <p:attrNameLst>
                                          <p:attrName>style.visibility</p:attrName>
                                        </p:attrNameLst>
                                      </p:cBhvr>
                                      <p:to>
                                        <p:strVal val="visible"/>
                                      </p:to>
                                    </p:set>
                                    <p:animEffect transition="in" filter="slide(fromBottom)">
                                      <p:cBhvr>
                                        <p:cTn id="144" dur="500"/>
                                        <p:tgtEl>
                                          <p:spTgt spid="32"/>
                                        </p:tgtEl>
                                      </p:cBhvr>
                                    </p:animEffect>
                                  </p:childTnLst>
                                </p:cTn>
                              </p:par>
                            </p:childTnLst>
                          </p:cTn>
                        </p:par>
                      </p:childTnLst>
                    </p:cTn>
                  </p:par>
                  <p:par>
                    <p:cTn id="145" fill="hold">
                      <p:stCondLst>
                        <p:cond delay="indefinite"/>
                      </p:stCondLst>
                      <p:childTnLst>
                        <p:par>
                          <p:cTn id="146" fill="hold">
                            <p:stCondLst>
                              <p:cond delay="0"/>
                            </p:stCondLst>
                            <p:childTnLst>
                              <p:par>
                                <p:cTn id="147" presetID="12" presetClass="entr" presetSubtype="4" fill="hold" grpId="0" nodeType="clickEffect">
                                  <p:stCondLst>
                                    <p:cond delay="0"/>
                                  </p:stCondLst>
                                  <p:childTnLst>
                                    <p:set>
                                      <p:cBhvr>
                                        <p:cTn id="148" dur="1" fill="hold">
                                          <p:stCondLst>
                                            <p:cond delay="0"/>
                                          </p:stCondLst>
                                        </p:cTn>
                                        <p:tgtEl>
                                          <p:spTgt spid="33"/>
                                        </p:tgtEl>
                                        <p:attrNameLst>
                                          <p:attrName>style.visibility</p:attrName>
                                        </p:attrNameLst>
                                      </p:cBhvr>
                                      <p:to>
                                        <p:strVal val="visible"/>
                                      </p:to>
                                    </p:set>
                                    <p:animEffect transition="in" filter="slide(fromBottom)">
                                      <p:cBhvr>
                                        <p:cTn id="149" dur="500"/>
                                        <p:tgtEl>
                                          <p:spTgt spid="33"/>
                                        </p:tgtEl>
                                      </p:cBhvr>
                                    </p:animEffect>
                                  </p:childTnLst>
                                </p:cTn>
                              </p:par>
                            </p:childTnLst>
                          </p:cTn>
                        </p:par>
                      </p:childTnLst>
                    </p:cTn>
                  </p:par>
                  <p:par>
                    <p:cTn id="150" fill="hold">
                      <p:stCondLst>
                        <p:cond delay="indefinite"/>
                      </p:stCondLst>
                      <p:childTnLst>
                        <p:par>
                          <p:cTn id="151" fill="hold">
                            <p:stCondLst>
                              <p:cond delay="0"/>
                            </p:stCondLst>
                            <p:childTnLst>
                              <p:par>
                                <p:cTn id="152" presetID="13" presetClass="entr" presetSubtype="16" fill="hold" nodeType="clickEffect">
                                  <p:stCondLst>
                                    <p:cond delay="0"/>
                                  </p:stCondLst>
                                  <p:childTnLst>
                                    <p:set>
                                      <p:cBhvr>
                                        <p:cTn id="153" dur="1" fill="hold">
                                          <p:stCondLst>
                                            <p:cond delay="0"/>
                                          </p:stCondLst>
                                        </p:cTn>
                                        <p:tgtEl>
                                          <p:spTgt spid="38"/>
                                        </p:tgtEl>
                                        <p:attrNameLst>
                                          <p:attrName>style.visibility</p:attrName>
                                        </p:attrNameLst>
                                      </p:cBhvr>
                                      <p:to>
                                        <p:strVal val="visible"/>
                                      </p:to>
                                    </p:set>
                                    <p:animEffect transition="in" filter="plus(in)">
                                      <p:cBhvr>
                                        <p:cTn id="154" dur="500"/>
                                        <p:tgtEl>
                                          <p:spTgt spid="38"/>
                                        </p:tgtEl>
                                      </p:cBhvr>
                                    </p:animEffect>
                                  </p:childTnLst>
                                </p:cTn>
                              </p:par>
                            </p:childTnLst>
                          </p:cTn>
                        </p:par>
                        <p:par>
                          <p:cTn id="155" fill="hold">
                            <p:stCondLst>
                              <p:cond delay="500"/>
                            </p:stCondLst>
                            <p:childTnLst>
                              <p:par>
                                <p:cTn id="156" presetID="23" presetClass="entr" presetSubtype="16" fill="hold" nodeType="afterEffect">
                                  <p:stCondLst>
                                    <p:cond delay="0"/>
                                  </p:stCondLst>
                                  <p:childTnLst>
                                    <p:set>
                                      <p:cBhvr>
                                        <p:cTn id="157" dur="1" fill="hold">
                                          <p:stCondLst>
                                            <p:cond delay="0"/>
                                          </p:stCondLst>
                                        </p:cTn>
                                        <p:tgtEl>
                                          <p:spTgt spid="34"/>
                                        </p:tgtEl>
                                        <p:attrNameLst>
                                          <p:attrName>style.visibility</p:attrName>
                                        </p:attrNameLst>
                                      </p:cBhvr>
                                      <p:to>
                                        <p:strVal val="visible"/>
                                      </p:to>
                                    </p:set>
                                    <p:anim calcmode="lin" valueType="num">
                                      <p:cBhvr>
                                        <p:cTn id="158" dur="500" fill="hold"/>
                                        <p:tgtEl>
                                          <p:spTgt spid="34"/>
                                        </p:tgtEl>
                                        <p:attrNameLst>
                                          <p:attrName>ppt_w</p:attrName>
                                        </p:attrNameLst>
                                      </p:cBhvr>
                                      <p:tavLst>
                                        <p:tav tm="0">
                                          <p:val>
                                            <p:fltVal val="0"/>
                                          </p:val>
                                        </p:tav>
                                        <p:tav tm="100000">
                                          <p:val>
                                            <p:strVal val="#ppt_w"/>
                                          </p:val>
                                        </p:tav>
                                      </p:tavLst>
                                    </p:anim>
                                    <p:anim calcmode="lin" valueType="num">
                                      <p:cBhvr>
                                        <p:cTn id="159" dur="500" fill="hold"/>
                                        <p:tgtEl>
                                          <p:spTgt spid="34"/>
                                        </p:tgtEl>
                                        <p:attrNameLst>
                                          <p:attrName>ppt_h</p:attrName>
                                        </p:attrNameLst>
                                      </p:cBhvr>
                                      <p:tavLst>
                                        <p:tav tm="0">
                                          <p:val>
                                            <p:fltVal val="0"/>
                                          </p:val>
                                        </p:tav>
                                        <p:tav tm="100000">
                                          <p:val>
                                            <p:strVal val="#ppt_h"/>
                                          </p:val>
                                        </p:tav>
                                      </p:tavLst>
                                    </p:anim>
                                  </p:childTnLst>
                                </p:cTn>
                              </p:par>
                              <p:par>
                                <p:cTn id="160" presetID="23" presetClass="entr" presetSubtype="16" fill="hold" nodeType="withEffect">
                                  <p:stCondLst>
                                    <p:cond delay="0"/>
                                  </p:stCondLst>
                                  <p:childTnLst>
                                    <p:set>
                                      <p:cBhvr>
                                        <p:cTn id="161" dur="1" fill="hold">
                                          <p:stCondLst>
                                            <p:cond delay="0"/>
                                          </p:stCondLst>
                                        </p:cTn>
                                        <p:tgtEl>
                                          <p:spTgt spid="36"/>
                                        </p:tgtEl>
                                        <p:attrNameLst>
                                          <p:attrName>style.visibility</p:attrName>
                                        </p:attrNameLst>
                                      </p:cBhvr>
                                      <p:to>
                                        <p:strVal val="visible"/>
                                      </p:to>
                                    </p:set>
                                    <p:anim calcmode="lin" valueType="num">
                                      <p:cBhvr>
                                        <p:cTn id="162" dur="500" fill="hold"/>
                                        <p:tgtEl>
                                          <p:spTgt spid="36"/>
                                        </p:tgtEl>
                                        <p:attrNameLst>
                                          <p:attrName>ppt_w</p:attrName>
                                        </p:attrNameLst>
                                      </p:cBhvr>
                                      <p:tavLst>
                                        <p:tav tm="0">
                                          <p:val>
                                            <p:fltVal val="0"/>
                                          </p:val>
                                        </p:tav>
                                        <p:tav tm="100000">
                                          <p:val>
                                            <p:strVal val="#ppt_w"/>
                                          </p:val>
                                        </p:tav>
                                      </p:tavLst>
                                    </p:anim>
                                    <p:anim calcmode="lin" valueType="num">
                                      <p:cBhvr>
                                        <p:cTn id="163" dur="500" fill="hold"/>
                                        <p:tgtEl>
                                          <p:spTgt spid="36"/>
                                        </p:tgtEl>
                                        <p:attrNameLst>
                                          <p:attrName>ppt_h</p:attrName>
                                        </p:attrNameLst>
                                      </p:cBhvr>
                                      <p:tavLst>
                                        <p:tav tm="0">
                                          <p:val>
                                            <p:fltVal val="0"/>
                                          </p:val>
                                        </p:tav>
                                        <p:tav tm="100000">
                                          <p:val>
                                            <p:strVal val="#ppt_h"/>
                                          </p:val>
                                        </p:tav>
                                      </p:tavLst>
                                    </p:anim>
                                  </p:childTnLst>
                                </p:cTn>
                              </p:par>
                              <p:par>
                                <p:cTn id="164" presetID="23" presetClass="entr" presetSubtype="16" fill="hold" nodeType="withEffect">
                                  <p:stCondLst>
                                    <p:cond delay="0"/>
                                  </p:stCondLst>
                                  <p:childTnLst>
                                    <p:set>
                                      <p:cBhvr>
                                        <p:cTn id="165" dur="1" fill="hold">
                                          <p:stCondLst>
                                            <p:cond delay="0"/>
                                          </p:stCondLst>
                                        </p:cTn>
                                        <p:tgtEl>
                                          <p:spTgt spid="37"/>
                                        </p:tgtEl>
                                        <p:attrNameLst>
                                          <p:attrName>style.visibility</p:attrName>
                                        </p:attrNameLst>
                                      </p:cBhvr>
                                      <p:to>
                                        <p:strVal val="visible"/>
                                      </p:to>
                                    </p:set>
                                    <p:anim calcmode="lin" valueType="num">
                                      <p:cBhvr>
                                        <p:cTn id="166" dur="500" fill="hold"/>
                                        <p:tgtEl>
                                          <p:spTgt spid="37"/>
                                        </p:tgtEl>
                                        <p:attrNameLst>
                                          <p:attrName>ppt_w</p:attrName>
                                        </p:attrNameLst>
                                      </p:cBhvr>
                                      <p:tavLst>
                                        <p:tav tm="0">
                                          <p:val>
                                            <p:fltVal val="0"/>
                                          </p:val>
                                        </p:tav>
                                        <p:tav tm="100000">
                                          <p:val>
                                            <p:strVal val="#ppt_w"/>
                                          </p:val>
                                        </p:tav>
                                      </p:tavLst>
                                    </p:anim>
                                    <p:anim calcmode="lin" valueType="num">
                                      <p:cBhvr>
                                        <p:cTn id="167" dur="500" fill="hold"/>
                                        <p:tgtEl>
                                          <p:spTgt spid="37"/>
                                        </p:tgtEl>
                                        <p:attrNameLst>
                                          <p:attrName>ppt_h</p:attrName>
                                        </p:attrNameLst>
                                      </p:cBhvr>
                                      <p:tavLst>
                                        <p:tav tm="0">
                                          <p:val>
                                            <p:fltVal val="0"/>
                                          </p:val>
                                        </p:tav>
                                        <p:tav tm="100000">
                                          <p:val>
                                            <p:strVal val="#ppt_h"/>
                                          </p:val>
                                        </p:tav>
                                      </p:tavLst>
                                    </p:anim>
                                  </p:childTnLst>
                                </p:cTn>
                              </p:par>
                              <p:par>
                                <p:cTn id="168" presetID="23" presetClass="entr" presetSubtype="16" fill="hold" nodeType="withEffect">
                                  <p:stCondLst>
                                    <p:cond delay="0"/>
                                  </p:stCondLst>
                                  <p:childTnLst>
                                    <p:set>
                                      <p:cBhvr>
                                        <p:cTn id="169" dur="1" fill="hold">
                                          <p:stCondLst>
                                            <p:cond delay="0"/>
                                          </p:stCondLst>
                                        </p:cTn>
                                        <p:tgtEl>
                                          <p:spTgt spid="35"/>
                                        </p:tgtEl>
                                        <p:attrNameLst>
                                          <p:attrName>style.visibility</p:attrName>
                                        </p:attrNameLst>
                                      </p:cBhvr>
                                      <p:to>
                                        <p:strVal val="visible"/>
                                      </p:to>
                                    </p:set>
                                    <p:anim calcmode="lin" valueType="num">
                                      <p:cBhvr>
                                        <p:cTn id="170" dur="500" fill="hold"/>
                                        <p:tgtEl>
                                          <p:spTgt spid="35"/>
                                        </p:tgtEl>
                                        <p:attrNameLst>
                                          <p:attrName>ppt_w</p:attrName>
                                        </p:attrNameLst>
                                      </p:cBhvr>
                                      <p:tavLst>
                                        <p:tav tm="0">
                                          <p:val>
                                            <p:fltVal val="0"/>
                                          </p:val>
                                        </p:tav>
                                        <p:tav tm="100000">
                                          <p:val>
                                            <p:strVal val="#ppt_w"/>
                                          </p:val>
                                        </p:tav>
                                      </p:tavLst>
                                    </p:anim>
                                    <p:anim calcmode="lin" valueType="num">
                                      <p:cBhvr>
                                        <p:cTn id="171" dur="500" fill="hold"/>
                                        <p:tgtEl>
                                          <p:spTgt spid="35"/>
                                        </p:tgtEl>
                                        <p:attrNameLst>
                                          <p:attrName>ppt_h</p:attrName>
                                        </p:attrNameLst>
                                      </p:cBhvr>
                                      <p:tavLst>
                                        <p:tav tm="0">
                                          <p:val>
                                            <p:fltVal val="0"/>
                                          </p:val>
                                        </p:tav>
                                        <p:tav tm="100000">
                                          <p:val>
                                            <p:strVal val="#ppt_h"/>
                                          </p:val>
                                        </p:tav>
                                      </p:tavLst>
                                    </p:anim>
                                  </p:childTnLst>
                                </p:cTn>
                              </p:par>
                            </p:childTnLst>
                          </p:cTn>
                        </p:par>
                      </p:childTnLst>
                    </p:cTn>
                  </p:par>
                  <p:par>
                    <p:cTn id="172" fill="hold">
                      <p:stCondLst>
                        <p:cond delay="indefinite"/>
                      </p:stCondLst>
                      <p:childTnLst>
                        <p:par>
                          <p:cTn id="173" fill="hold">
                            <p:stCondLst>
                              <p:cond delay="0"/>
                            </p:stCondLst>
                            <p:childTnLst>
                              <p:par>
                                <p:cTn id="174" presetID="55" presetClass="entr" presetSubtype="0" fill="hold" nodeType="clickEffect">
                                  <p:stCondLst>
                                    <p:cond delay="0"/>
                                  </p:stCondLst>
                                  <p:childTnLst>
                                    <p:set>
                                      <p:cBhvr>
                                        <p:cTn id="175" dur="1" fill="hold">
                                          <p:stCondLst>
                                            <p:cond delay="0"/>
                                          </p:stCondLst>
                                        </p:cTn>
                                        <p:tgtEl>
                                          <p:spTgt spid="44"/>
                                        </p:tgtEl>
                                        <p:attrNameLst>
                                          <p:attrName>style.visibility</p:attrName>
                                        </p:attrNameLst>
                                      </p:cBhvr>
                                      <p:to>
                                        <p:strVal val="visible"/>
                                      </p:to>
                                    </p:set>
                                    <p:anim calcmode="lin" valueType="num">
                                      <p:cBhvr>
                                        <p:cTn id="176" dur="1000" fill="hold"/>
                                        <p:tgtEl>
                                          <p:spTgt spid="44"/>
                                        </p:tgtEl>
                                        <p:attrNameLst>
                                          <p:attrName>ppt_w</p:attrName>
                                        </p:attrNameLst>
                                      </p:cBhvr>
                                      <p:tavLst>
                                        <p:tav tm="0">
                                          <p:val>
                                            <p:strVal val="#ppt_w*0.70"/>
                                          </p:val>
                                        </p:tav>
                                        <p:tav tm="100000">
                                          <p:val>
                                            <p:strVal val="#ppt_w"/>
                                          </p:val>
                                        </p:tav>
                                      </p:tavLst>
                                    </p:anim>
                                    <p:anim calcmode="lin" valueType="num">
                                      <p:cBhvr>
                                        <p:cTn id="177" dur="1000" fill="hold"/>
                                        <p:tgtEl>
                                          <p:spTgt spid="44"/>
                                        </p:tgtEl>
                                        <p:attrNameLst>
                                          <p:attrName>ppt_h</p:attrName>
                                        </p:attrNameLst>
                                      </p:cBhvr>
                                      <p:tavLst>
                                        <p:tav tm="0">
                                          <p:val>
                                            <p:strVal val="#ppt_h"/>
                                          </p:val>
                                        </p:tav>
                                        <p:tav tm="100000">
                                          <p:val>
                                            <p:strVal val="#ppt_h"/>
                                          </p:val>
                                        </p:tav>
                                      </p:tavLst>
                                    </p:anim>
                                    <p:animEffect transition="in" filter="fade">
                                      <p:cBhvr>
                                        <p:cTn id="178" dur="1000"/>
                                        <p:tgtEl>
                                          <p:spTgt spid="44"/>
                                        </p:tgtEl>
                                      </p:cBhvr>
                                    </p:animEffect>
                                  </p:childTnLst>
                                </p:cTn>
                              </p:par>
                            </p:childTnLst>
                          </p:cTn>
                        </p:par>
                        <p:par>
                          <p:cTn id="179" fill="hold">
                            <p:stCondLst>
                              <p:cond delay="1000"/>
                            </p:stCondLst>
                            <p:childTnLst>
                              <p:par>
                                <p:cTn id="180" presetID="53" presetClass="entr" presetSubtype="0" fill="hold" grpId="0" nodeType="afterEffect">
                                  <p:stCondLst>
                                    <p:cond delay="0"/>
                                  </p:stCondLst>
                                  <p:childTnLst>
                                    <p:set>
                                      <p:cBhvr>
                                        <p:cTn id="181" dur="1" fill="hold">
                                          <p:stCondLst>
                                            <p:cond delay="0"/>
                                          </p:stCondLst>
                                        </p:cTn>
                                        <p:tgtEl>
                                          <p:spTgt spid="40"/>
                                        </p:tgtEl>
                                        <p:attrNameLst>
                                          <p:attrName>style.visibility</p:attrName>
                                        </p:attrNameLst>
                                      </p:cBhvr>
                                      <p:to>
                                        <p:strVal val="visible"/>
                                      </p:to>
                                    </p:set>
                                    <p:anim calcmode="lin" valueType="num">
                                      <p:cBhvr>
                                        <p:cTn id="182" dur="2000" fill="hold"/>
                                        <p:tgtEl>
                                          <p:spTgt spid="40"/>
                                        </p:tgtEl>
                                        <p:attrNameLst>
                                          <p:attrName>ppt_w</p:attrName>
                                        </p:attrNameLst>
                                      </p:cBhvr>
                                      <p:tavLst>
                                        <p:tav tm="0">
                                          <p:val>
                                            <p:fltVal val="0"/>
                                          </p:val>
                                        </p:tav>
                                        <p:tav tm="100000">
                                          <p:val>
                                            <p:strVal val="#ppt_w"/>
                                          </p:val>
                                        </p:tav>
                                      </p:tavLst>
                                    </p:anim>
                                    <p:anim calcmode="lin" valueType="num">
                                      <p:cBhvr>
                                        <p:cTn id="183" dur="2000" fill="hold"/>
                                        <p:tgtEl>
                                          <p:spTgt spid="40"/>
                                        </p:tgtEl>
                                        <p:attrNameLst>
                                          <p:attrName>ppt_h</p:attrName>
                                        </p:attrNameLst>
                                      </p:cBhvr>
                                      <p:tavLst>
                                        <p:tav tm="0">
                                          <p:val>
                                            <p:fltVal val="0"/>
                                          </p:val>
                                        </p:tav>
                                        <p:tav tm="100000">
                                          <p:val>
                                            <p:strVal val="#ppt_h"/>
                                          </p:val>
                                        </p:tav>
                                      </p:tavLst>
                                    </p:anim>
                                    <p:animEffect transition="in" filter="fade">
                                      <p:cBhvr>
                                        <p:cTn id="184" dur="2000"/>
                                        <p:tgtEl>
                                          <p:spTgt spid="40"/>
                                        </p:tgtEl>
                                      </p:cBhvr>
                                    </p:animEffect>
                                  </p:childTnLst>
                                </p:cTn>
                              </p:par>
                            </p:childTnLst>
                          </p:cTn>
                        </p:par>
                        <p:par>
                          <p:cTn id="185" fill="hold">
                            <p:stCondLst>
                              <p:cond delay="3000"/>
                            </p:stCondLst>
                            <p:childTnLst>
                              <p:par>
                                <p:cTn id="186" presetID="22" presetClass="entr" presetSubtype="8" fill="hold" grpId="0" nodeType="afterEffect">
                                  <p:stCondLst>
                                    <p:cond delay="0"/>
                                  </p:stCondLst>
                                  <p:childTnLst>
                                    <p:set>
                                      <p:cBhvr>
                                        <p:cTn id="187" dur="1" fill="hold">
                                          <p:stCondLst>
                                            <p:cond delay="0"/>
                                          </p:stCondLst>
                                        </p:cTn>
                                        <p:tgtEl>
                                          <p:spTgt spid="45"/>
                                        </p:tgtEl>
                                        <p:attrNameLst>
                                          <p:attrName>style.visibility</p:attrName>
                                        </p:attrNameLst>
                                      </p:cBhvr>
                                      <p:to>
                                        <p:strVal val="visible"/>
                                      </p:to>
                                    </p:set>
                                    <p:animEffect transition="in" filter="wipe(left)">
                                      <p:cBhvr>
                                        <p:cTn id="188" dur="1000"/>
                                        <p:tgtEl>
                                          <p:spTgt spid="45"/>
                                        </p:tgtEl>
                                      </p:cBhvr>
                                    </p:animEffect>
                                  </p:childTnLst>
                                </p:cTn>
                              </p:par>
                            </p:childTnLst>
                          </p:cTn>
                        </p:par>
                        <p:par>
                          <p:cTn id="189" fill="hold">
                            <p:stCondLst>
                              <p:cond delay="4000"/>
                            </p:stCondLst>
                            <p:childTnLst>
                              <p:par>
                                <p:cTn id="190" presetID="53" presetClass="entr" presetSubtype="0" fill="hold" nodeType="afterEffect">
                                  <p:stCondLst>
                                    <p:cond delay="0"/>
                                  </p:stCondLst>
                                  <p:childTnLst>
                                    <p:set>
                                      <p:cBhvr>
                                        <p:cTn id="191" dur="1" fill="hold">
                                          <p:stCondLst>
                                            <p:cond delay="0"/>
                                          </p:stCondLst>
                                        </p:cTn>
                                        <p:tgtEl>
                                          <p:spTgt spid="41"/>
                                        </p:tgtEl>
                                        <p:attrNameLst>
                                          <p:attrName>style.visibility</p:attrName>
                                        </p:attrNameLst>
                                      </p:cBhvr>
                                      <p:to>
                                        <p:strVal val="visible"/>
                                      </p:to>
                                    </p:set>
                                    <p:anim calcmode="lin" valueType="num">
                                      <p:cBhvr>
                                        <p:cTn id="192" dur="2000" fill="hold"/>
                                        <p:tgtEl>
                                          <p:spTgt spid="41"/>
                                        </p:tgtEl>
                                        <p:attrNameLst>
                                          <p:attrName>ppt_w</p:attrName>
                                        </p:attrNameLst>
                                      </p:cBhvr>
                                      <p:tavLst>
                                        <p:tav tm="0">
                                          <p:val>
                                            <p:fltVal val="0"/>
                                          </p:val>
                                        </p:tav>
                                        <p:tav tm="100000">
                                          <p:val>
                                            <p:strVal val="#ppt_w"/>
                                          </p:val>
                                        </p:tav>
                                      </p:tavLst>
                                    </p:anim>
                                    <p:anim calcmode="lin" valueType="num">
                                      <p:cBhvr>
                                        <p:cTn id="193" dur="2000" fill="hold"/>
                                        <p:tgtEl>
                                          <p:spTgt spid="41"/>
                                        </p:tgtEl>
                                        <p:attrNameLst>
                                          <p:attrName>ppt_h</p:attrName>
                                        </p:attrNameLst>
                                      </p:cBhvr>
                                      <p:tavLst>
                                        <p:tav tm="0">
                                          <p:val>
                                            <p:fltVal val="0"/>
                                          </p:val>
                                        </p:tav>
                                        <p:tav tm="100000">
                                          <p:val>
                                            <p:strVal val="#ppt_h"/>
                                          </p:val>
                                        </p:tav>
                                      </p:tavLst>
                                    </p:anim>
                                    <p:animEffect transition="in" filter="fade">
                                      <p:cBhvr>
                                        <p:cTn id="194" dur="2000"/>
                                        <p:tgtEl>
                                          <p:spTgt spid="41"/>
                                        </p:tgtEl>
                                      </p:cBhvr>
                                    </p:animEffect>
                                  </p:childTnLst>
                                </p:cTn>
                              </p:par>
                            </p:childTnLst>
                          </p:cTn>
                        </p:par>
                        <p:par>
                          <p:cTn id="195" fill="hold">
                            <p:stCondLst>
                              <p:cond delay="6000"/>
                            </p:stCondLst>
                            <p:childTnLst>
                              <p:par>
                                <p:cTn id="196" presetID="22" presetClass="entr" presetSubtype="8" fill="hold" grpId="0" nodeType="afterEffect">
                                  <p:stCondLst>
                                    <p:cond delay="0"/>
                                  </p:stCondLst>
                                  <p:childTnLst>
                                    <p:set>
                                      <p:cBhvr>
                                        <p:cTn id="197" dur="1" fill="hold">
                                          <p:stCondLst>
                                            <p:cond delay="0"/>
                                          </p:stCondLst>
                                        </p:cTn>
                                        <p:tgtEl>
                                          <p:spTgt spid="48"/>
                                        </p:tgtEl>
                                        <p:attrNameLst>
                                          <p:attrName>style.visibility</p:attrName>
                                        </p:attrNameLst>
                                      </p:cBhvr>
                                      <p:to>
                                        <p:strVal val="visible"/>
                                      </p:to>
                                    </p:set>
                                    <p:animEffect transition="in" filter="wipe(left)">
                                      <p:cBhvr>
                                        <p:cTn id="198" dur="1000"/>
                                        <p:tgtEl>
                                          <p:spTgt spid="48"/>
                                        </p:tgtEl>
                                      </p:cBhvr>
                                    </p:animEffect>
                                  </p:childTnLst>
                                </p:cTn>
                              </p:par>
                            </p:childTnLst>
                          </p:cTn>
                        </p:par>
                        <p:par>
                          <p:cTn id="199" fill="hold">
                            <p:stCondLst>
                              <p:cond delay="7000"/>
                            </p:stCondLst>
                            <p:childTnLst>
                              <p:par>
                                <p:cTn id="200" presetID="53" presetClass="entr" presetSubtype="0" fill="hold" nodeType="afterEffect">
                                  <p:stCondLst>
                                    <p:cond delay="0"/>
                                  </p:stCondLst>
                                  <p:childTnLst>
                                    <p:set>
                                      <p:cBhvr>
                                        <p:cTn id="201" dur="1" fill="hold">
                                          <p:stCondLst>
                                            <p:cond delay="0"/>
                                          </p:stCondLst>
                                        </p:cTn>
                                        <p:tgtEl>
                                          <p:spTgt spid="42"/>
                                        </p:tgtEl>
                                        <p:attrNameLst>
                                          <p:attrName>style.visibility</p:attrName>
                                        </p:attrNameLst>
                                      </p:cBhvr>
                                      <p:to>
                                        <p:strVal val="visible"/>
                                      </p:to>
                                    </p:set>
                                    <p:anim calcmode="lin" valueType="num">
                                      <p:cBhvr>
                                        <p:cTn id="202" dur="2000" fill="hold"/>
                                        <p:tgtEl>
                                          <p:spTgt spid="42"/>
                                        </p:tgtEl>
                                        <p:attrNameLst>
                                          <p:attrName>ppt_w</p:attrName>
                                        </p:attrNameLst>
                                      </p:cBhvr>
                                      <p:tavLst>
                                        <p:tav tm="0">
                                          <p:val>
                                            <p:fltVal val="0"/>
                                          </p:val>
                                        </p:tav>
                                        <p:tav tm="100000">
                                          <p:val>
                                            <p:strVal val="#ppt_w"/>
                                          </p:val>
                                        </p:tav>
                                      </p:tavLst>
                                    </p:anim>
                                    <p:anim calcmode="lin" valueType="num">
                                      <p:cBhvr>
                                        <p:cTn id="203" dur="2000" fill="hold"/>
                                        <p:tgtEl>
                                          <p:spTgt spid="42"/>
                                        </p:tgtEl>
                                        <p:attrNameLst>
                                          <p:attrName>ppt_h</p:attrName>
                                        </p:attrNameLst>
                                      </p:cBhvr>
                                      <p:tavLst>
                                        <p:tav tm="0">
                                          <p:val>
                                            <p:fltVal val="0"/>
                                          </p:val>
                                        </p:tav>
                                        <p:tav tm="100000">
                                          <p:val>
                                            <p:strVal val="#ppt_h"/>
                                          </p:val>
                                        </p:tav>
                                      </p:tavLst>
                                    </p:anim>
                                    <p:animEffect transition="in" filter="fade">
                                      <p:cBhvr>
                                        <p:cTn id="204" dur="2000"/>
                                        <p:tgtEl>
                                          <p:spTgt spid="42"/>
                                        </p:tgtEl>
                                      </p:cBhvr>
                                    </p:animEffect>
                                  </p:childTnLst>
                                </p:cTn>
                              </p:par>
                            </p:childTnLst>
                          </p:cTn>
                        </p:par>
                        <p:par>
                          <p:cTn id="205" fill="hold">
                            <p:stCondLst>
                              <p:cond delay="9000"/>
                            </p:stCondLst>
                            <p:childTnLst>
                              <p:par>
                                <p:cTn id="206" presetID="22" presetClass="entr" presetSubtype="8" fill="hold" grpId="0" nodeType="afterEffect">
                                  <p:stCondLst>
                                    <p:cond delay="0"/>
                                  </p:stCondLst>
                                  <p:childTnLst>
                                    <p:set>
                                      <p:cBhvr>
                                        <p:cTn id="207" dur="1" fill="hold">
                                          <p:stCondLst>
                                            <p:cond delay="0"/>
                                          </p:stCondLst>
                                        </p:cTn>
                                        <p:tgtEl>
                                          <p:spTgt spid="50"/>
                                        </p:tgtEl>
                                        <p:attrNameLst>
                                          <p:attrName>style.visibility</p:attrName>
                                        </p:attrNameLst>
                                      </p:cBhvr>
                                      <p:to>
                                        <p:strVal val="visible"/>
                                      </p:to>
                                    </p:set>
                                    <p:animEffect transition="in" filter="wipe(left)">
                                      <p:cBhvr>
                                        <p:cTn id="208" dur="1000"/>
                                        <p:tgtEl>
                                          <p:spTgt spid="50"/>
                                        </p:tgtEl>
                                      </p:cBhvr>
                                    </p:animEffect>
                                  </p:childTnLst>
                                </p:cTn>
                              </p:par>
                            </p:childTnLst>
                          </p:cTn>
                        </p:par>
                        <p:par>
                          <p:cTn id="209" fill="hold">
                            <p:stCondLst>
                              <p:cond delay="10000"/>
                            </p:stCondLst>
                            <p:childTnLst>
                              <p:par>
                                <p:cTn id="210" presetID="53" presetClass="entr" presetSubtype="0" fill="hold" nodeType="afterEffect">
                                  <p:stCondLst>
                                    <p:cond delay="0"/>
                                  </p:stCondLst>
                                  <p:childTnLst>
                                    <p:set>
                                      <p:cBhvr>
                                        <p:cTn id="211" dur="1" fill="hold">
                                          <p:stCondLst>
                                            <p:cond delay="0"/>
                                          </p:stCondLst>
                                        </p:cTn>
                                        <p:tgtEl>
                                          <p:spTgt spid="43"/>
                                        </p:tgtEl>
                                        <p:attrNameLst>
                                          <p:attrName>style.visibility</p:attrName>
                                        </p:attrNameLst>
                                      </p:cBhvr>
                                      <p:to>
                                        <p:strVal val="visible"/>
                                      </p:to>
                                    </p:set>
                                    <p:anim calcmode="lin" valueType="num">
                                      <p:cBhvr>
                                        <p:cTn id="212" dur="2000" fill="hold"/>
                                        <p:tgtEl>
                                          <p:spTgt spid="43"/>
                                        </p:tgtEl>
                                        <p:attrNameLst>
                                          <p:attrName>ppt_w</p:attrName>
                                        </p:attrNameLst>
                                      </p:cBhvr>
                                      <p:tavLst>
                                        <p:tav tm="0">
                                          <p:val>
                                            <p:fltVal val="0"/>
                                          </p:val>
                                        </p:tav>
                                        <p:tav tm="100000">
                                          <p:val>
                                            <p:strVal val="#ppt_w"/>
                                          </p:val>
                                        </p:tav>
                                      </p:tavLst>
                                    </p:anim>
                                    <p:anim calcmode="lin" valueType="num">
                                      <p:cBhvr>
                                        <p:cTn id="213" dur="2000" fill="hold"/>
                                        <p:tgtEl>
                                          <p:spTgt spid="43"/>
                                        </p:tgtEl>
                                        <p:attrNameLst>
                                          <p:attrName>ppt_h</p:attrName>
                                        </p:attrNameLst>
                                      </p:cBhvr>
                                      <p:tavLst>
                                        <p:tav tm="0">
                                          <p:val>
                                            <p:fltVal val="0"/>
                                          </p:val>
                                        </p:tav>
                                        <p:tav tm="100000">
                                          <p:val>
                                            <p:strVal val="#ppt_h"/>
                                          </p:val>
                                        </p:tav>
                                      </p:tavLst>
                                    </p:anim>
                                    <p:animEffect transition="in" filter="fade">
                                      <p:cBhvr>
                                        <p:cTn id="214" dur="2000"/>
                                        <p:tgtEl>
                                          <p:spTgt spid="43"/>
                                        </p:tgtEl>
                                      </p:cBhvr>
                                    </p:animEffect>
                                  </p:childTnLst>
                                </p:cTn>
                              </p:par>
                            </p:childTnLst>
                          </p:cTn>
                        </p:par>
                        <p:par>
                          <p:cTn id="215" fill="hold">
                            <p:stCondLst>
                              <p:cond delay="12000"/>
                            </p:stCondLst>
                            <p:childTnLst>
                              <p:par>
                                <p:cTn id="216" presetID="22" presetClass="entr" presetSubtype="8" fill="hold" nodeType="afterEffect">
                                  <p:stCondLst>
                                    <p:cond delay="0"/>
                                  </p:stCondLst>
                                  <p:childTnLst>
                                    <p:set>
                                      <p:cBhvr>
                                        <p:cTn id="217" dur="1" fill="hold">
                                          <p:stCondLst>
                                            <p:cond delay="0"/>
                                          </p:stCondLst>
                                        </p:cTn>
                                        <p:tgtEl>
                                          <p:spTgt spid="49"/>
                                        </p:tgtEl>
                                        <p:attrNameLst>
                                          <p:attrName>style.visibility</p:attrName>
                                        </p:attrNameLst>
                                      </p:cBhvr>
                                      <p:to>
                                        <p:strVal val="visible"/>
                                      </p:to>
                                    </p:set>
                                    <p:animEffect transition="in" filter="wipe(left)">
                                      <p:cBhvr>
                                        <p:cTn id="218" dur="1000"/>
                                        <p:tgtEl>
                                          <p:spTgt spid="49"/>
                                        </p:tgtEl>
                                      </p:cBhvr>
                                    </p:animEffect>
                                  </p:childTnLst>
                                </p:cTn>
                              </p:par>
                            </p:childTnLst>
                          </p:cTn>
                        </p:par>
                      </p:childTnLst>
                    </p:cTn>
                  </p:par>
                  <p:par>
                    <p:cTn id="219" fill="hold">
                      <p:stCondLst>
                        <p:cond delay="indefinite"/>
                      </p:stCondLst>
                      <p:childTnLst>
                        <p:par>
                          <p:cTn id="220" fill="hold">
                            <p:stCondLst>
                              <p:cond delay="0"/>
                            </p:stCondLst>
                            <p:childTnLst>
                              <p:par>
                                <p:cTn id="221" presetID="22" presetClass="entr" presetSubtype="2" fill="hold" grpId="0" nodeType="clickEffect">
                                  <p:stCondLst>
                                    <p:cond delay="0"/>
                                  </p:stCondLst>
                                  <p:childTnLst>
                                    <p:set>
                                      <p:cBhvr>
                                        <p:cTn id="222" dur="1" fill="hold">
                                          <p:stCondLst>
                                            <p:cond delay="0"/>
                                          </p:stCondLst>
                                        </p:cTn>
                                        <p:tgtEl>
                                          <p:spTgt spid="51"/>
                                        </p:tgtEl>
                                        <p:attrNameLst>
                                          <p:attrName>style.visibility</p:attrName>
                                        </p:attrNameLst>
                                      </p:cBhvr>
                                      <p:to>
                                        <p:strVal val="visible"/>
                                      </p:to>
                                    </p:set>
                                    <p:animEffect transition="in" filter="wipe(right)">
                                      <p:cBhvr>
                                        <p:cTn id="223" dur="1000"/>
                                        <p:tgtEl>
                                          <p:spTgt spid="51"/>
                                        </p:tgtEl>
                                      </p:cBhvr>
                                    </p:animEffect>
                                  </p:childTnLst>
                                </p:cTn>
                              </p:par>
                            </p:childTnLst>
                          </p:cTn>
                        </p:par>
                      </p:childTnLst>
                    </p:cTn>
                  </p:par>
                  <p:par>
                    <p:cTn id="224" fill="hold">
                      <p:stCondLst>
                        <p:cond delay="indefinite"/>
                      </p:stCondLst>
                      <p:childTnLst>
                        <p:par>
                          <p:cTn id="225" fill="hold">
                            <p:stCondLst>
                              <p:cond delay="0"/>
                            </p:stCondLst>
                            <p:childTnLst>
                              <p:par>
                                <p:cTn id="226" presetID="6" presetClass="entr" presetSubtype="32" fill="hold" grpId="0" nodeType="clickEffect">
                                  <p:stCondLst>
                                    <p:cond delay="0"/>
                                  </p:stCondLst>
                                  <p:childTnLst>
                                    <p:set>
                                      <p:cBhvr>
                                        <p:cTn id="227" dur="1" fill="hold">
                                          <p:stCondLst>
                                            <p:cond delay="0"/>
                                          </p:stCondLst>
                                        </p:cTn>
                                        <p:tgtEl>
                                          <p:spTgt spid="54"/>
                                        </p:tgtEl>
                                        <p:attrNameLst>
                                          <p:attrName>style.visibility</p:attrName>
                                        </p:attrNameLst>
                                      </p:cBhvr>
                                      <p:to>
                                        <p:strVal val="visible"/>
                                      </p:to>
                                    </p:set>
                                    <p:animEffect transition="in" filter="circle(out)">
                                      <p:cBhvr>
                                        <p:cTn id="228" dur="2000"/>
                                        <p:tgtEl>
                                          <p:spTgt spid="54"/>
                                        </p:tgtEl>
                                      </p:cBhvr>
                                    </p:animEffect>
                                  </p:childTnLst>
                                </p:cTn>
                              </p:par>
                            </p:childTnLst>
                          </p:cTn>
                        </p:par>
                      </p:childTnLst>
                    </p:cTn>
                  </p:par>
                  <p:par>
                    <p:cTn id="229" fill="hold">
                      <p:stCondLst>
                        <p:cond delay="indefinite"/>
                      </p:stCondLst>
                      <p:childTnLst>
                        <p:par>
                          <p:cTn id="230" fill="hold">
                            <p:stCondLst>
                              <p:cond delay="0"/>
                            </p:stCondLst>
                            <p:childTnLst>
                              <p:par>
                                <p:cTn id="231" presetID="6" presetClass="entr" presetSubtype="32" fill="hold" grpId="0" nodeType="clickEffect">
                                  <p:stCondLst>
                                    <p:cond delay="0"/>
                                  </p:stCondLst>
                                  <p:childTnLst>
                                    <p:set>
                                      <p:cBhvr>
                                        <p:cTn id="232" dur="1" fill="hold">
                                          <p:stCondLst>
                                            <p:cond delay="0"/>
                                          </p:stCondLst>
                                        </p:cTn>
                                        <p:tgtEl>
                                          <p:spTgt spid="55"/>
                                        </p:tgtEl>
                                        <p:attrNameLst>
                                          <p:attrName>style.visibility</p:attrName>
                                        </p:attrNameLst>
                                      </p:cBhvr>
                                      <p:to>
                                        <p:strVal val="visible"/>
                                      </p:to>
                                    </p:set>
                                    <p:animEffect transition="in" filter="circle(out)">
                                      <p:cBhvr>
                                        <p:cTn id="233" dur="2000"/>
                                        <p:tgtEl>
                                          <p:spTgt spid="55"/>
                                        </p:tgtEl>
                                      </p:cBhvr>
                                    </p:animEffect>
                                  </p:childTnLst>
                                </p:cTn>
                              </p:par>
                            </p:childTnLst>
                          </p:cTn>
                        </p:par>
                        <p:par>
                          <p:cTn id="234" fill="hold">
                            <p:stCondLst>
                              <p:cond delay="2000"/>
                            </p:stCondLst>
                            <p:childTnLst>
                              <p:par>
                                <p:cTn id="235" presetID="22" presetClass="entr" presetSubtype="2" fill="hold" grpId="0" nodeType="afterEffect">
                                  <p:stCondLst>
                                    <p:cond delay="0"/>
                                  </p:stCondLst>
                                  <p:childTnLst>
                                    <p:set>
                                      <p:cBhvr>
                                        <p:cTn id="236" dur="1" fill="hold">
                                          <p:stCondLst>
                                            <p:cond delay="0"/>
                                          </p:stCondLst>
                                        </p:cTn>
                                        <p:tgtEl>
                                          <p:spTgt spid="52"/>
                                        </p:tgtEl>
                                        <p:attrNameLst>
                                          <p:attrName>style.visibility</p:attrName>
                                        </p:attrNameLst>
                                      </p:cBhvr>
                                      <p:to>
                                        <p:strVal val="visible"/>
                                      </p:to>
                                    </p:set>
                                    <p:animEffect transition="in" filter="wipe(right)">
                                      <p:cBhvr>
                                        <p:cTn id="237" dur="2000"/>
                                        <p:tgtEl>
                                          <p:spTgt spid="52"/>
                                        </p:tgtEl>
                                      </p:cBhvr>
                                    </p:animEffect>
                                  </p:childTnLst>
                                </p:cTn>
                              </p:par>
                            </p:childTnLst>
                          </p:cTn>
                        </p:par>
                        <p:par>
                          <p:cTn id="238" fill="hold">
                            <p:stCondLst>
                              <p:cond delay="4000"/>
                            </p:stCondLst>
                            <p:childTnLst>
                              <p:par>
                                <p:cTn id="239" presetID="22" presetClass="entr" presetSubtype="1" fill="hold" grpId="0" nodeType="afterEffect">
                                  <p:stCondLst>
                                    <p:cond delay="0"/>
                                  </p:stCondLst>
                                  <p:childTnLst>
                                    <p:set>
                                      <p:cBhvr>
                                        <p:cTn id="240" dur="1" fill="hold">
                                          <p:stCondLst>
                                            <p:cond delay="0"/>
                                          </p:stCondLst>
                                        </p:cTn>
                                        <p:tgtEl>
                                          <p:spTgt spid="53"/>
                                        </p:tgtEl>
                                        <p:attrNameLst>
                                          <p:attrName>style.visibility</p:attrName>
                                        </p:attrNameLst>
                                      </p:cBhvr>
                                      <p:to>
                                        <p:strVal val="visible"/>
                                      </p:to>
                                    </p:set>
                                    <p:animEffect transition="in" filter="wipe(up)">
                                      <p:cBhvr>
                                        <p:cTn id="241" dur="2000"/>
                                        <p:tgtEl>
                                          <p:spTgt spid="53"/>
                                        </p:tgtEl>
                                      </p:cBhvr>
                                    </p:animEffect>
                                  </p:childTnLst>
                                </p:cTn>
                              </p:par>
                            </p:childTnLst>
                          </p:cTn>
                        </p:par>
                      </p:childTnLst>
                    </p:cTn>
                  </p:par>
                  <p:par>
                    <p:cTn id="242" fill="hold">
                      <p:stCondLst>
                        <p:cond delay="indefinite"/>
                      </p:stCondLst>
                      <p:childTnLst>
                        <p:par>
                          <p:cTn id="243" fill="hold">
                            <p:stCondLst>
                              <p:cond delay="0"/>
                            </p:stCondLst>
                            <p:childTnLst>
                              <p:par>
                                <p:cTn id="244" presetID="6" presetClass="entr" presetSubtype="32" fill="hold" grpId="0" nodeType="clickEffect">
                                  <p:stCondLst>
                                    <p:cond delay="0"/>
                                  </p:stCondLst>
                                  <p:childTnLst>
                                    <p:set>
                                      <p:cBhvr>
                                        <p:cTn id="245" dur="1" fill="hold">
                                          <p:stCondLst>
                                            <p:cond delay="0"/>
                                          </p:stCondLst>
                                        </p:cTn>
                                        <p:tgtEl>
                                          <p:spTgt spid="56"/>
                                        </p:tgtEl>
                                        <p:attrNameLst>
                                          <p:attrName>style.visibility</p:attrName>
                                        </p:attrNameLst>
                                      </p:cBhvr>
                                      <p:to>
                                        <p:strVal val="visible"/>
                                      </p:to>
                                    </p:set>
                                    <p:animEffect transition="in" filter="circle(out)">
                                      <p:cBhvr>
                                        <p:cTn id="246" dur="2000"/>
                                        <p:tgtEl>
                                          <p:spTgt spid="56"/>
                                        </p:tgtEl>
                                      </p:cBhvr>
                                    </p:animEffect>
                                  </p:childTnLst>
                                </p:cTn>
                              </p:par>
                            </p:childTnLst>
                          </p:cTn>
                        </p:par>
                        <p:par>
                          <p:cTn id="247" fill="hold">
                            <p:stCondLst>
                              <p:cond delay="2000"/>
                            </p:stCondLst>
                            <p:childTnLst>
                              <p:par>
                                <p:cTn id="248" presetID="22" presetClass="entr" presetSubtype="4" fill="hold" grpId="0" nodeType="afterEffect">
                                  <p:stCondLst>
                                    <p:cond delay="0"/>
                                  </p:stCondLst>
                                  <p:childTnLst>
                                    <p:set>
                                      <p:cBhvr>
                                        <p:cTn id="249" dur="1" fill="hold">
                                          <p:stCondLst>
                                            <p:cond delay="0"/>
                                          </p:stCondLst>
                                        </p:cTn>
                                        <p:tgtEl>
                                          <p:spTgt spid="57"/>
                                        </p:tgtEl>
                                        <p:attrNameLst>
                                          <p:attrName>style.visibility</p:attrName>
                                        </p:attrNameLst>
                                      </p:cBhvr>
                                      <p:to>
                                        <p:strVal val="visible"/>
                                      </p:to>
                                    </p:set>
                                    <p:animEffect transition="in" filter="wipe(down)">
                                      <p:cBhvr>
                                        <p:cTn id="250" dur="2000"/>
                                        <p:tgtEl>
                                          <p:spTgt spid="57"/>
                                        </p:tgtEl>
                                      </p:cBhvr>
                                    </p:animEffect>
                                  </p:childTnLst>
                                </p:cTn>
                              </p:par>
                            </p:childTnLst>
                          </p:cTn>
                        </p:par>
                        <p:par>
                          <p:cTn id="251" fill="hold">
                            <p:stCondLst>
                              <p:cond delay="4000"/>
                            </p:stCondLst>
                            <p:childTnLst>
                              <p:par>
                                <p:cTn id="252" presetID="22" presetClass="entr" presetSubtype="4" fill="hold" grpId="0" nodeType="afterEffect">
                                  <p:stCondLst>
                                    <p:cond delay="0"/>
                                  </p:stCondLst>
                                  <p:childTnLst>
                                    <p:set>
                                      <p:cBhvr>
                                        <p:cTn id="253" dur="1" fill="hold">
                                          <p:stCondLst>
                                            <p:cond delay="0"/>
                                          </p:stCondLst>
                                        </p:cTn>
                                        <p:tgtEl>
                                          <p:spTgt spid="58"/>
                                        </p:tgtEl>
                                        <p:attrNameLst>
                                          <p:attrName>style.visibility</p:attrName>
                                        </p:attrNameLst>
                                      </p:cBhvr>
                                      <p:to>
                                        <p:strVal val="visible"/>
                                      </p:to>
                                    </p:set>
                                    <p:animEffect transition="in" filter="wipe(down)">
                                      <p:cBhvr>
                                        <p:cTn id="254" dur="2000"/>
                                        <p:tgtEl>
                                          <p:spTgt spid="58"/>
                                        </p:tgtEl>
                                      </p:cBhvr>
                                    </p:animEffect>
                                  </p:childTnLst>
                                </p:cTn>
                              </p:par>
                            </p:childTnLst>
                          </p:cTn>
                        </p:par>
                      </p:childTnLst>
                    </p:cTn>
                  </p:par>
                  <p:par>
                    <p:cTn id="255" fill="hold">
                      <p:stCondLst>
                        <p:cond delay="indefinite"/>
                      </p:stCondLst>
                      <p:childTnLst>
                        <p:par>
                          <p:cTn id="256" fill="hold">
                            <p:stCondLst>
                              <p:cond delay="0"/>
                            </p:stCondLst>
                            <p:childTnLst>
                              <p:par>
                                <p:cTn id="257" presetID="9" presetClass="entr" presetSubtype="0" fill="hold" grpId="0" nodeType="clickEffect">
                                  <p:stCondLst>
                                    <p:cond delay="0"/>
                                  </p:stCondLst>
                                  <p:childTnLst>
                                    <p:set>
                                      <p:cBhvr>
                                        <p:cTn id="258" dur="1" fill="hold">
                                          <p:stCondLst>
                                            <p:cond delay="0"/>
                                          </p:stCondLst>
                                        </p:cTn>
                                        <p:tgtEl>
                                          <p:spTgt spid="59"/>
                                        </p:tgtEl>
                                        <p:attrNameLst>
                                          <p:attrName>style.visibility</p:attrName>
                                        </p:attrNameLst>
                                      </p:cBhvr>
                                      <p:to>
                                        <p:strVal val="visible"/>
                                      </p:to>
                                    </p:set>
                                    <p:animEffect transition="in" filter="dissolve">
                                      <p:cBhvr>
                                        <p:cTn id="259" dur="500"/>
                                        <p:tgtEl>
                                          <p:spTgt spid="59"/>
                                        </p:tgtEl>
                                      </p:cBhvr>
                                    </p:animEffect>
                                  </p:childTnLst>
                                </p:cTn>
                              </p:par>
                            </p:childTnLst>
                          </p:cTn>
                        </p:par>
                      </p:childTnLst>
                    </p:cTn>
                  </p:par>
                  <p:par>
                    <p:cTn id="260" fill="hold">
                      <p:stCondLst>
                        <p:cond delay="indefinite"/>
                      </p:stCondLst>
                      <p:childTnLst>
                        <p:par>
                          <p:cTn id="261" fill="hold">
                            <p:stCondLst>
                              <p:cond delay="0"/>
                            </p:stCondLst>
                            <p:childTnLst>
                              <p:par>
                                <p:cTn id="262" presetID="10" presetClass="entr" presetSubtype="0" fill="hold" grpId="0" nodeType="clickEffect">
                                  <p:stCondLst>
                                    <p:cond delay="0"/>
                                  </p:stCondLst>
                                  <p:childTnLst>
                                    <p:set>
                                      <p:cBhvr>
                                        <p:cTn id="263" dur="1" fill="hold">
                                          <p:stCondLst>
                                            <p:cond delay="0"/>
                                          </p:stCondLst>
                                        </p:cTn>
                                        <p:tgtEl>
                                          <p:spTgt spid="64"/>
                                        </p:tgtEl>
                                        <p:attrNameLst>
                                          <p:attrName>style.visibility</p:attrName>
                                        </p:attrNameLst>
                                      </p:cBhvr>
                                      <p:to>
                                        <p:strVal val="visible"/>
                                      </p:to>
                                    </p:set>
                                    <p:animEffect transition="in" filter="fade">
                                      <p:cBhvr>
                                        <p:cTn id="264" dur="1000"/>
                                        <p:tgtEl>
                                          <p:spTgt spid="64"/>
                                        </p:tgtEl>
                                      </p:cBhvr>
                                    </p:animEffect>
                                  </p:childTnLst>
                                </p:cTn>
                              </p:par>
                              <p:par>
                                <p:cTn id="265" presetID="12" presetClass="entr" presetSubtype="4" fill="hold" grpId="0" nodeType="withEffect">
                                  <p:stCondLst>
                                    <p:cond delay="0"/>
                                  </p:stCondLst>
                                  <p:childTnLst>
                                    <p:set>
                                      <p:cBhvr>
                                        <p:cTn id="266" dur="1" fill="hold">
                                          <p:stCondLst>
                                            <p:cond delay="0"/>
                                          </p:stCondLst>
                                        </p:cTn>
                                        <p:tgtEl>
                                          <p:spTgt spid="60"/>
                                        </p:tgtEl>
                                        <p:attrNameLst>
                                          <p:attrName>style.visibility</p:attrName>
                                        </p:attrNameLst>
                                      </p:cBhvr>
                                      <p:to>
                                        <p:strVal val="visible"/>
                                      </p:to>
                                    </p:set>
                                    <p:animEffect transition="in" filter="slide(fromBottom)">
                                      <p:cBhvr>
                                        <p:cTn id="267" dur="1000"/>
                                        <p:tgtEl>
                                          <p:spTgt spid="60"/>
                                        </p:tgtEl>
                                      </p:cBhvr>
                                    </p:animEffect>
                                  </p:childTnLst>
                                </p:cTn>
                              </p:par>
                            </p:childTnLst>
                          </p:cTn>
                        </p:par>
                      </p:childTnLst>
                    </p:cTn>
                  </p:par>
                  <p:par>
                    <p:cTn id="268" fill="hold">
                      <p:stCondLst>
                        <p:cond delay="indefinite"/>
                      </p:stCondLst>
                      <p:childTnLst>
                        <p:par>
                          <p:cTn id="269" fill="hold">
                            <p:stCondLst>
                              <p:cond delay="0"/>
                            </p:stCondLst>
                            <p:childTnLst>
                              <p:par>
                                <p:cTn id="270" presetID="10" presetClass="entr" presetSubtype="0" fill="hold" grpId="0" nodeType="clickEffect">
                                  <p:stCondLst>
                                    <p:cond delay="0"/>
                                  </p:stCondLst>
                                  <p:childTnLst>
                                    <p:set>
                                      <p:cBhvr>
                                        <p:cTn id="271" dur="1" fill="hold">
                                          <p:stCondLst>
                                            <p:cond delay="0"/>
                                          </p:stCondLst>
                                        </p:cTn>
                                        <p:tgtEl>
                                          <p:spTgt spid="65"/>
                                        </p:tgtEl>
                                        <p:attrNameLst>
                                          <p:attrName>style.visibility</p:attrName>
                                        </p:attrNameLst>
                                      </p:cBhvr>
                                      <p:to>
                                        <p:strVal val="visible"/>
                                      </p:to>
                                    </p:set>
                                    <p:animEffect transition="in" filter="fade">
                                      <p:cBhvr>
                                        <p:cTn id="272" dur="1000"/>
                                        <p:tgtEl>
                                          <p:spTgt spid="65"/>
                                        </p:tgtEl>
                                      </p:cBhvr>
                                    </p:animEffect>
                                  </p:childTnLst>
                                </p:cTn>
                              </p:par>
                              <p:par>
                                <p:cTn id="273" presetID="12" presetClass="entr" presetSubtype="4" fill="hold" grpId="0" nodeType="withEffect">
                                  <p:stCondLst>
                                    <p:cond delay="0"/>
                                  </p:stCondLst>
                                  <p:childTnLst>
                                    <p:set>
                                      <p:cBhvr>
                                        <p:cTn id="274" dur="1" fill="hold">
                                          <p:stCondLst>
                                            <p:cond delay="0"/>
                                          </p:stCondLst>
                                        </p:cTn>
                                        <p:tgtEl>
                                          <p:spTgt spid="61"/>
                                        </p:tgtEl>
                                        <p:attrNameLst>
                                          <p:attrName>style.visibility</p:attrName>
                                        </p:attrNameLst>
                                      </p:cBhvr>
                                      <p:to>
                                        <p:strVal val="visible"/>
                                      </p:to>
                                    </p:set>
                                    <p:animEffect transition="in" filter="slide(fromBottom)">
                                      <p:cBhvr>
                                        <p:cTn id="275" dur="500"/>
                                        <p:tgtEl>
                                          <p:spTgt spid="61"/>
                                        </p:tgtEl>
                                      </p:cBhvr>
                                    </p:animEffect>
                                  </p:childTnLst>
                                </p:cTn>
                              </p:par>
                            </p:childTnLst>
                          </p:cTn>
                        </p:par>
                      </p:childTnLst>
                    </p:cTn>
                  </p:par>
                  <p:par>
                    <p:cTn id="276" fill="hold">
                      <p:stCondLst>
                        <p:cond delay="indefinite"/>
                      </p:stCondLst>
                      <p:childTnLst>
                        <p:par>
                          <p:cTn id="277" fill="hold">
                            <p:stCondLst>
                              <p:cond delay="0"/>
                            </p:stCondLst>
                            <p:childTnLst>
                              <p:par>
                                <p:cTn id="278" presetID="10" presetClass="entr" presetSubtype="0" fill="hold" grpId="0" nodeType="clickEffect">
                                  <p:stCondLst>
                                    <p:cond delay="0"/>
                                  </p:stCondLst>
                                  <p:childTnLst>
                                    <p:set>
                                      <p:cBhvr>
                                        <p:cTn id="279" dur="1" fill="hold">
                                          <p:stCondLst>
                                            <p:cond delay="0"/>
                                          </p:stCondLst>
                                        </p:cTn>
                                        <p:tgtEl>
                                          <p:spTgt spid="68"/>
                                        </p:tgtEl>
                                        <p:attrNameLst>
                                          <p:attrName>style.visibility</p:attrName>
                                        </p:attrNameLst>
                                      </p:cBhvr>
                                      <p:to>
                                        <p:strVal val="visible"/>
                                      </p:to>
                                    </p:set>
                                    <p:animEffect transition="in" filter="fade">
                                      <p:cBhvr>
                                        <p:cTn id="280" dur="1000"/>
                                        <p:tgtEl>
                                          <p:spTgt spid="68"/>
                                        </p:tgtEl>
                                      </p:cBhvr>
                                    </p:animEffect>
                                  </p:childTnLst>
                                </p:cTn>
                              </p:par>
                              <p:par>
                                <p:cTn id="281" presetID="12" presetClass="entr" presetSubtype="4" fill="hold" grpId="0" nodeType="withEffect">
                                  <p:stCondLst>
                                    <p:cond delay="0"/>
                                  </p:stCondLst>
                                  <p:childTnLst>
                                    <p:set>
                                      <p:cBhvr>
                                        <p:cTn id="282" dur="1" fill="hold">
                                          <p:stCondLst>
                                            <p:cond delay="0"/>
                                          </p:stCondLst>
                                        </p:cTn>
                                        <p:tgtEl>
                                          <p:spTgt spid="69"/>
                                        </p:tgtEl>
                                        <p:attrNameLst>
                                          <p:attrName>style.visibility</p:attrName>
                                        </p:attrNameLst>
                                      </p:cBhvr>
                                      <p:to>
                                        <p:strVal val="visible"/>
                                      </p:to>
                                    </p:set>
                                    <p:animEffect transition="in" filter="slide(fromBottom)">
                                      <p:cBhvr>
                                        <p:cTn id="283" dur="1000"/>
                                        <p:tgtEl>
                                          <p:spTgt spid="69"/>
                                        </p:tgtEl>
                                      </p:cBhvr>
                                    </p:animEffect>
                                  </p:childTnLst>
                                </p:cTn>
                              </p:par>
                            </p:childTnLst>
                          </p:cTn>
                        </p:par>
                      </p:childTnLst>
                    </p:cTn>
                  </p:par>
                  <p:par>
                    <p:cTn id="284" fill="hold">
                      <p:stCondLst>
                        <p:cond delay="indefinite"/>
                      </p:stCondLst>
                      <p:childTnLst>
                        <p:par>
                          <p:cTn id="285" fill="hold">
                            <p:stCondLst>
                              <p:cond delay="0"/>
                            </p:stCondLst>
                            <p:childTnLst>
                              <p:par>
                                <p:cTn id="286" presetID="10" presetClass="entr" presetSubtype="0" fill="hold" grpId="0" nodeType="clickEffect">
                                  <p:stCondLst>
                                    <p:cond delay="0"/>
                                  </p:stCondLst>
                                  <p:childTnLst>
                                    <p:set>
                                      <p:cBhvr>
                                        <p:cTn id="287" dur="1" fill="hold">
                                          <p:stCondLst>
                                            <p:cond delay="0"/>
                                          </p:stCondLst>
                                        </p:cTn>
                                        <p:tgtEl>
                                          <p:spTgt spid="66"/>
                                        </p:tgtEl>
                                        <p:attrNameLst>
                                          <p:attrName>style.visibility</p:attrName>
                                        </p:attrNameLst>
                                      </p:cBhvr>
                                      <p:to>
                                        <p:strVal val="visible"/>
                                      </p:to>
                                    </p:set>
                                    <p:animEffect transition="in" filter="fade">
                                      <p:cBhvr>
                                        <p:cTn id="288" dur="1000"/>
                                        <p:tgtEl>
                                          <p:spTgt spid="66"/>
                                        </p:tgtEl>
                                      </p:cBhvr>
                                    </p:animEffect>
                                  </p:childTnLst>
                                </p:cTn>
                              </p:par>
                              <p:par>
                                <p:cTn id="289" presetID="12" presetClass="entr" presetSubtype="4" fill="hold" grpId="0" nodeType="withEffect">
                                  <p:stCondLst>
                                    <p:cond delay="0"/>
                                  </p:stCondLst>
                                  <p:childTnLst>
                                    <p:set>
                                      <p:cBhvr>
                                        <p:cTn id="290" dur="1" fill="hold">
                                          <p:stCondLst>
                                            <p:cond delay="0"/>
                                          </p:stCondLst>
                                        </p:cTn>
                                        <p:tgtEl>
                                          <p:spTgt spid="63"/>
                                        </p:tgtEl>
                                        <p:attrNameLst>
                                          <p:attrName>style.visibility</p:attrName>
                                        </p:attrNameLst>
                                      </p:cBhvr>
                                      <p:to>
                                        <p:strVal val="visible"/>
                                      </p:to>
                                    </p:set>
                                    <p:animEffect transition="in" filter="slide(fromBottom)">
                                      <p:cBhvr>
                                        <p:cTn id="291" dur="1000"/>
                                        <p:tgtEl>
                                          <p:spTgt spid="63"/>
                                        </p:tgtEl>
                                      </p:cBhvr>
                                    </p:animEffect>
                                  </p:childTnLst>
                                </p:cTn>
                              </p:par>
                            </p:childTnLst>
                          </p:cTn>
                        </p:par>
                      </p:childTnLst>
                    </p:cTn>
                  </p:par>
                  <p:par>
                    <p:cTn id="292" fill="hold">
                      <p:stCondLst>
                        <p:cond delay="indefinite"/>
                      </p:stCondLst>
                      <p:childTnLst>
                        <p:par>
                          <p:cTn id="293" fill="hold">
                            <p:stCondLst>
                              <p:cond delay="0"/>
                            </p:stCondLst>
                            <p:childTnLst>
                              <p:par>
                                <p:cTn id="294" presetID="10" presetClass="entr" presetSubtype="0" fill="hold" grpId="0" nodeType="clickEffect">
                                  <p:stCondLst>
                                    <p:cond delay="0"/>
                                  </p:stCondLst>
                                  <p:childTnLst>
                                    <p:set>
                                      <p:cBhvr>
                                        <p:cTn id="295" dur="1" fill="hold">
                                          <p:stCondLst>
                                            <p:cond delay="0"/>
                                          </p:stCondLst>
                                        </p:cTn>
                                        <p:tgtEl>
                                          <p:spTgt spid="67"/>
                                        </p:tgtEl>
                                        <p:attrNameLst>
                                          <p:attrName>style.visibility</p:attrName>
                                        </p:attrNameLst>
                                      </p:cBhvr>
                                      <p:to>
                                        <p:strVal val="visible"/>
                                      </p:to>
                                    </p:set>
                                    <p:animEffect transition="in" filter="fade">
                                      <p:cBhvr>
                                        <p:cTn id="296" dur="1000"/>
                                        <p:tgtEl>
                                          <p:spTgt spid="67"/>
                                        </p:tgtEl>
                                      </p:cBhvr>
                                    </p:animEffect>
                                  </p:childTnLst>
                                </p:cTn>
                              </p:par>
                              <p:par>
                                <p:cTn id="297" presetID="12" presetClass="entr" presetSubtype="4" fill="hold" grpId="0" nodeType="withEffect">
                                  <p:stCondLst>
                                    <p:cond delay="0"/>
                                  </p:stCondLst>
                                  <p:childTnLst>
                                    <p:set>
                                      <p:cBhvr>
                                        <p:cTn id="298" dur="1" fill="hold">
                                          <p:stCondLst>
                                            <p:cond delay="0"/>
                                          </p:stCondLst>
                                        </p:cTn>
                                        <p:tgtEl>
                                          <p:spTgt spid="62"/>
                                        </p:tgtEl>
                                        <p:attrNameLst>
                                          <p:attrName>style.visibility</p:attrName>
                                        </p:attrNameLst>
                                      </p:cBhvr>
                                      <p:to>
                                        <p:strVal val="visible"/>
                                      </p:to>
                                    </p:set>
                                    <p:animEffect transition="in" filter="slide(fromBottom)">
                                      <p:cBhvr>
                                        <p:cTn id="299" dur="1000"/>
                                        <p:tgtEl>
                                          <p:spTgt spid="62"/>
                                        </p:tgtEl>
                                      </p:cBhvr>
                                    </p:animEffect>
                                  </p:childTnLst>
                                </p:cTn>
                              </p:par>
                            </p:childTnLst>
                          </p:cTn>
                        </p:par>
                      </p:childTnLst>
                    </p:cTn>
                  </p:par>
                  <p:par>
                    <p:cTn id="300" fill="hold">
                      <p:stCondLst>
                        <p:cond delay="indefinite"/>
                      </p:stCondLst>
                      <p:childTnLst>
                        <p:par>
                          <p:cTn id="301" fill="hold">
                            <p:stCondLst>
                              <p:cond delay="0"/>
                            </p:stCondLst>
                            <p:childTnLst>
                              <p:par>
                                <p:cTn id="302" presetID="10" presetClass="entr" presetSubtype="0" fill="hold" grpId="0" nodeType="clickEffect">
                                  <p:stCondLst>
                                    <p:cond delay="0"/>
                                  </p:stCondLst>
                                  <p:childTnLst>
                                    <p:set>
                                      <p:cBhvr>
                                        <p:cTn id="303" dur="1" fill="hold">
                                          <p:stCondLst>
                                            <p:cond delay="0"/>
                                          </p:stCondLst>
                                        </p:cTn>
                                        <p:tgtEl>
                                          <p:spTgt spid="72"/>
                                        </p:tgtEl>
                                        <p:attrNameLst>
                                          <p:attrName>style.visibility</p:attrName>
                                        </p:attrNameLst>
                                      </p:cBhvr>
                                      <p:to>
                                        <p:strVal val="visible"/>
                                      </p:to>
                                    </p:set>
                                    <p:animEffect transition="in" filter="fade">
                                      <p:cBhvr>
                                        <p:cTn id="304" dur="1000"/>
                                        <p:tgtEl>
                                          <p:spTgt spid="72"/>
                                        </p:tgtEl>
                                      </p:cBhvr>
                                    </p:animEffect>
                                  </p:childTnLst>
                                </p:cTn>
                              </p:par>
                              <p:par>
                                <p:cTn id="305" presetID="12" presetClass="entr" presetSubtype="4" fill="hold" grpId="0" nodeType="withEffect">
                                  <p:stCondLst>
                                    <p:cond delay="0"/>
                                  </p:stCondLst>
                                  <p:childTnLst>
                                    <p:set>
                                      <p:cBhvr>
                                        <p:cTn id="306" dur="1" fill="hold">
                                          <p:stCondLst>
                                            <p:cond delay="0"/>
                                          </p:stCondLst>
                                        </p:cTn>
                                        <p:tgtEl>
                                          <p:spTgt spid="73"/>
                                        </p:tgtEl>
                                        <p:attrNameLst>
                                          <p:attrName>style.visibility</p:attrName>
                                        </p:attrNameLst>
                                      </p:cBhvr>
                                      <p:to>
                                        <p:strVal val="visible"/>
                                      </p:to>
                                    </p:set>
                                    <p:animEffect transition="in" filter="slide(fromBottom)">
                                      <p:cBhvr>
                                        <p:cTn id="307" dur="1000"/>
                                        <p:tgtEl>
                                          <p:spTgt spid="73"/>
                                        </p:tgtEl>
                                      </p:cBhvr>
                                    </p:animEffect>
                                  </p:childTnLst>
                                </p:cTn>
                              </p:par>
                            </p:childTnLst>
                          </p:cTn>
                        </p:par>
                      </p:childTnLst>
                    </p:cTn>
                  </p:par>
                  <p:par>
                    <p:cTn id="308" fill="hold">
                      <p:stCondLst>
                        <p:cond delay="indefinite"/>
                      </p:stCondLst>
                      <p:childTnLst>
                        <p:par>
                          <p:cTn id="309" fill="hold">
                            <p:stCondLst>
                              <p:cond delay="0"/>
                            </p:stCondLst>
                            <p:childTnLst>
                              <p:par>
                                <p:cTn id="310" presetID="22" presetClass="entr" presetSubtype="8" fill="hold" grpId="0" nodeType="clickEffect">
                                  <p:stCondLst>
                                    <p:cond delay="0"/>
                                  </p:stCondLst>
                                  <p:childTnLst>
                                    <p:set>
                                      <p:cBhvr>
                                        <p:cTn id="311" dur="1" fill="hold">
                                          <p:stCondLst>
                                            <p:cond delay="0"/>
                                          </p:stCondLst>
                                        </p:cTn>
                                        <p:tgtEl>
                                          <p:spTgt spid="71"/>
                                        </p:tgtEl>
                                        <p:attrNameLst>
                                          <p:attrName>style.visibility</p:attrName>
                                        </p:attrNameLst>
                                      </p:cBhvr>
                                      <p:to>
                                        <p:strVal val="visible"/>
                                      </p:to>
                                    </p:set>
                                    <p:animEffect transition="in" filter="wipe(left)">
                                      <p:cBhvr>
                                        <p:cTn id="312" dur="20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9" grpId="0" animBg="1"/>
      <p:bldP spid="11" grpId="0"/>
      <p:bldP spid="13" grpId="0"/>
      <p:bldP spid="16" grpId="0"/>
      <p:bldP spid="26" grpId="0"/>
      <p:bldP spid="27" grpId="0"/>
      <p:bldP spid="29" grpId="0"/>
      <p:bldP spid="30" grpId="0"/>
      <p:bldP spid="31" grpId="0"/>
      <p:bldP spid="32" grpId="0"/>
      <p:bldP spid="33" grpId="0"/>
      <p:bldP spid="45" grpId="0" animBg="1"/>
      <p:bldP spid="48" grpId="0" animBg="1"/>
      <p:bldP spid="51" grpId="0" animBg="1"/>
      <p:bldP spid="52" grpId="0" animBg="1"/>
      <p:bldP spid="53" grpId="0" animBg="1"/>
      <p:bldP spid="50" grpId="0" animBg="1"/>
      <p:bldP spid="54" grpId="0" animBg="1"/>
      <p:bldP spid="55" grpId="0" animBg="1"/>
      <p:bldP spid="56" grpId="0" animBg="1"/>
      <p:bldP spid="57" grpId="0" animBg="1"/>
      <p:bldP spid="28" grpId="0"/>
      <p:bldP spid="58" grpId="0" animBg="1"/>
      <p:bldP spid="59" grpId="0" animBg="1"/>
      <p:bldP spid="60" grpId="0"/>
      <p:bldP spid="61" grpId="0"/>
      <p:bldP spid="62" grpId="0"/>
      <p:bldP spid="63" grpId="0"/>
      <p:bldP spid="64" grpId="0" animBg="1"/>
      <p:bldP spid="65" grpId="0" animBg="1"/>
      <p:bldP spid="66" grpId="0" animBg="1"/>
      <p:bldP spid="67" grpId="0" animBg="1"/>
      <p:bldP spid="68" grpId="0" animBg="1"/>
      <p:bldP spid="69" grpId="0"/>
      <p:bldP spid="71" grpId="0" animBg="1"/>
      <p:bldP spid="72" grpId="0" animBg="1"/>
      <p:bldP spid="73" grpId="0"/>
      <p:bldP spid="74" grpId="0" animBg="1"/>
      <p:bldP spid="7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257011" y="309231"/>
            <a:ext cx="2886989" cy="764306"/>
          </a:xfrm>
          <a:prstGeom prst="rect">
            <a:avLst/>
          </a:prstGeom>
          <a:solidFill>
            <a:schemeClr val="bg2">
              <a:lumMod val="10000"/>
              <a:alpha val="7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82945" tIns="41473" rIns="82945" bIns="41473" rtlCol="0" anchor="ctr"/>
          <a:lstStyle/>
          <a:p>
            <a:pPr algn="ctr"/>
            <a:endParaRPr lang="fr-FR"/>
          </a:p>
        </p:txBody>
      </p:sp>
      <p:sp>
        <p:nvSpPr>
          <p:cNvPr id="3" name="Rectangle 2"/>
          <p:cNvSpPr/>
          <p:nvPr/>
        </p:nvSpPr>
        <p:spPr>
          <a:xfrm>
            <a:off x="6257012" y="480229"/>
            <a:ext cx="2886989" cy="422310"/>
          </a:xfrm>
          <a:prstGeom prst="rect">
            <a:avLst/>
          </a:prstGeom>
        </p:spPr>
        <p:txBody>
          <a:bodyPr wrap="square" lIns="82945" tIns="41473" rIns="82945" bIns="41473">
            <a:spAutoFit/>
          </a:bodyPr>
          <a:lstStyle/>
          <a:p>
            <a:pPr algn="ctr"/>
            <a:r>
              <a:rPr lang="fr-FR" sz="2200" b="1" cap="small" dirty="0" smtClean="0">
                <a:ln w="13500">
                  <a:solidFill>
                    <a:schemeClr val="accent1">
                      <a:shade val="2500"/>
                      <a:alpha val="6500"/>
                    </a:schemeClr>
                  </a:solidFill>
                  <a:prstDash val="solid"/>
                </a:ln>
                <a:solidFill>
                  <a:schemeClr val="bg1">
                    <a:alpha val="95000"/>
                  </a:schemeClr>
                </a:solidFill>
                <a:effectLst>
                  <a:outerShdw blurRad="38100" dist="38100" dir="2700000" algn="tl">
                    <a:srgbClr val="000000">
                      <a:alpha val="43137"/>
                    </a:srgbClr>
                  </a:outerShdw>
                </a:effectLst>
                <a:latin typeface="Papyrus" pitchFamily="66" charset="0"/>
              </a:rPr>
              <a:t>Progression</a:t>
            </a:r>
            <a:endParaRPr lang="fr-FR" sz="2200" b="1" cap="small" dirty="0">
              <a:ln w="13500">
                <a:solidFill>
                  <a:schemeClr val="accent1">
                    <a:shade val="2500"/>
                    <a:alpha val="6500"/>
                  </a:schemeClr>
                </a:solidFill>
                <a:prstDash val="solid"/>
              </a:ln>
              <a:solidFill>
                <a:schemeClr val="bg1">
                  <a:alpha val="95000"/>
                </a:schemeClr>
              </a:solidFill>
              <a:effectLst>
                <a:outerShdw blurRad="38100" dist="38100" dir="2700000" algn="tl">
                  <a:srgbClr val="000000">
                    <a:alpha val="43137"/>
                  </a:srgbClr>
                </a:outerShdw>
              </a:effectLst>
              <a:latin typeface="Papyrus" pitchFamily="66" charset="0"/>
            </a:endParaRPr>
          </a:p>
        </p:txBody>
      </p:sp>
      <p:sp>
        <p:nvSpPr>
          <p:cNvPr id="6" name="Rectangle 5">
            <a:hlinkClick r:id="" action="ppaction://noaction"/>
          </p:cNvPr>
          <p:cNvSpPr/>
          <p:nvPr/>
        </p:nvSpPr>
        <p:spPr>
          <a:xfrm>
            <a:off x="1556767" y="1586090"/>
            <a:ext cx="6030467" cy="4212530"/>
          </a:xfrm>
          <a:prstGeom prst="rect">
            <a:avLst/>
          </a:prstGeom>
          <a:blipFill dpi="0" rotWithShape="1">
            <a:blip r:embed="rId2" cstate="email">
              <a:extLst>
                <a:ext uri="{BEBA8EAE-BF5A-486C-A8C5-ECC9F3942E4B}">
                  <a14:imgProps xmlns:a14="http://schemas.microsoft.com/office/drawing/2010/main">
                    <a14:imgLayer r:embed="rId3">
                      <a14:imgEffect>
                        <a14:colorTemperature colorTemp="11200"/>
                      </a14:imgEffect>
                      <a14:imgEffect>
                        <a14:brightnessContrast bright="40000" contrast="20000"/>
                      </a14:imgEffect>
                    </a14:imgLayer>
                  </a14:imgProps>
                </a:ext>
                <a:ext uri="{28A0092B-C50C-407E-A947-70E740481C1C}">
                  <a14:useLocalDpi xmlns:a14="http://schemas.microsoft.com/office/drawing/2010/main"/>
                </a:ext>
              </a:extLst>
            </a:blip>
            <a:srcRect/>
            <a:stretch>
              <a:fillRect/>
            </a:stretch>
          </a:blipFill>
          <a:ln>
            <a:noFill/>
          </a:ln>
          <a:effectLst>
            <a:outerShdw blurRad="127000" dist="38100" dir="2700000" algn="ctr">
              <a:srgbClr val="000000">
                <a:alpha val="45000"/>
              </a:srgbClr>
            </a:outerShdw>
          </a:effectLst>
          <a:scene3d>
            <a:camera prst="orthographicFront"/>
            <a:lightRig rig="soft" dir="t">
              <a:rot lat="0" lon="0" rev="0"/>
            </a:lightRig>
          </a:scene3d>
          <a:sp3d prstMaterial="translucentPowder">
            <a:bevelT w="2032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6"/>
          <p:cNvSpPr/>
          <p:nvPr/>
        </p:nvSpPr>
        <p:spPr>
          <a:xfrm>
            <a:off x="1683080" y="1428193"/>
            <a:ext cx="5777840" cy="4528325"/>
          </a:xfrm>
          <a:prstGeom prst="rect">
            <a:avLst/>
          </a:prstGeom>
          <a:noFill/>
          <a:ln>
            <a:noFill/>
          </a:ln>
          <a:effectLst>
            <a:glow rad="101600">
              <a:schemeClr val="bg2">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b="1" dirty="0" smtClean="0">
                <a:ln w="10160">
                  <a:solidFill>
                    <a:schemeClr val="accent2">
                      <a:lumMod val="50000"/>
                    </a:schemeClr>
                  </a:solidFill>
                  <a:prstDash val="solid"/>
                </a:ln>
                <a:solidFill>
                  <a:schemeClr val="accent2">
                    <a:lumMod val="50000"/>
                  </a:schemeClr>
                </a:solidFill>
                <a:effectLst>
                  <a:glow rad="101600">
                    <a:schemeClr val="bg1">
                      <a:alpha val="60000"/>
                    </a:schemeClr>
                  </a:glow>
                  <a:outerShdw blurRad="38100" dist="32000" dir="5400000" algn="tl">
                    <a:srgbClr val="000000">
                      <a:alpha val="30000"/>
                    </a:srgbClr>
                  </a:outerShdw>
                </a:effectLst>
                <a:latin typeface="Castellar" panose="020A0402060406010301" pitchFamily="18" charset="0"/>
              </a:rPr>
              <a:t>I. </a:t>
            </a:r>
            <a:r>
              <a:rPr lang="fr-FR" sz="1600" b="1" dirty="0" smtClean="0">
                <a:ln w="10160">
                  <a:solidFill>
                    <a:schemeClr val="accent2">
                      <a:lumMod val="50000"/>
                    </a:schemeClr>
                  </a:solidFill>
                  <a:prstDash val="solid"/>
                </a:ln>
                <a:solidFill>
                  <a:schemeClr val="bg2">
                    <a:lumMod val="10000"/>
                  </a:schemeClr>
                </a:solidFill>
                <a:effectLst>
                  <a:glow rad="101600">
                    <a:schemeClr val="bg1">
                      <a:alpha val="60000"/>
                    </a:schemeClr>
                  </a:glow>
                  <a:outerShdw blurRad="38100" dist="32000" dir="5400000" algn="tl">
                    <a:srgbClr val="000000">
                      <a:alpha val="30000"/>
                    </a:srgbClr>
                  </a:outerShdw>
                </a:effectLst>
                <a:latin typeface="Castellar" panose="020A0402060406010301" pitchFamily="18" charset="0"/>
              </a:rPr>
              <a:t>Un temps de bouillonnement intellectuel</a:t>
            </a:r>
            <a:endParaRPr lang="fr-FR" sz="1600" dirty="0" smtClean="0">
              <a:ln w="10160">
                <a:solidFill>
                  <a:schemeClr val="bg2">
                    <a:lumMod val="25000"/>
                  </a:schemeClr>
                </a:solidFill>
                <a:prstDash val="solid"/>
              </a:ln>
              <a:solidFill>
                <a:schemeClr val="bg2">
                  <a:lumMod val="10000"/>
                </a:schemeClr>
              </a:solidFill>
              <a:effectLst>
                <a:glow rad="101600">
                  <a:schemeClr val="bg1">
                    <a:alpha val="60000"/>
                  </a:schemeClr>
                </a:glow>
                <a:outerShdw blurRad="38100" dist="32000" dir="5400000" algn="tl">
                  <a:srgbClr val="000000">
                    <a:alpha val="30000"/>
                  </a:srgbClr>
                </a:outerShdw>
              </a:effectLst>
              <a:latin typeface="Castellar" panose="020A0402060406010301" pitchFamily="18" charset="0"/>
            </a:endParaRPr>
          </a:p>
          <a:p>
            <a:pPr marL="228600" indent="-228600" algn="ctr">
              <a:buAutoNum type="alphaUcPeriod"/>
            </a:pPr>
            <a:r>
              <a:rPr lang="fr-FR" sz="1200" b="1" dirty="0">
                <a:solidFill>
                  <a:schemeClr val="bg2">
                    <a:lumMod val="10000"/>
                  </a:schemeClr>
                </a:solidFill>
                <a:latin typeface="Century Gothic" pitchFamily="34" charset="0"/>
              </a:rPr>
              <a:t>Une volonté de s’éloigner du </a:t>
            </a:r>
            <a:r>
              <a:rPr lang="fr-FR" sz="1200" b="1" dirty="0" smtClean="0">
                <a:solidFill>
                  <a:schemeClr val="bg2">
                    <a:lumMod val="10000"/>
                  </a:schemeClr>
                </a:solidFill>
                <a:latin typeface="Century Gothic" pitchFamily="34" charset="0"/>
              </a:rPr>
              <a:t>Moyen-Age par une pensée renouvelée</a:t>
            </a:r>
            <a:endParaRPr lang="fr-FR" sz="1200" b="1" dirty="0">
              <a:solidFill>
                <a:schemeClr val="bg2">
                  <a:lumMod val="10000"/>
                </a:schemeClr>
              </a:solidFill>
              <a:latin typeface="Century Gothic" pitchFamily="34" charset="0"/>
            </a:endParaRPr>
          </a:p>
          <a:p>
            <a:pPr marL="228600" indent="-228600" algn="ctr">
              <a:buAutoNum type="alphaUcPeriod"/>
            </a:pPr>
            <a:r>
              <a:rPr lang="fr-FR" sz="1200" b="1" dirty="0" smtClean="0">
                <a:solidFill>
                  <a:schemeClr val="bg2">
                    <a:lumMod val="10000"/>
                  </a:schemeClr>
                </a:solidFill>
                <a:latin typeface="Century Gothic" pitchFamily="34" charset="0"/>
              </a:rPr>
              <a:t>Une </a:t>
            </a:r>
            <a:r>
              <a:rPr lang="fr-FR" sz="1200" b="1" dirty="0">
                <a:solidFill>
                  <a:schemeClr val="bg2">
                    <a:lumMod val="10000"/>
                  </a:schemeClr>
                </a:solidFill>
                <a:latin typeface="Century Gothic" pitchFamily="34" charset="0"/>
              </a:rPr>
              <a:t>diffusion rapide et massive</a:t>
            </a:r>
          </a:p>
          <a:p>
            <a:pPr marL="228600" indent="-228600" algn="ctr">
              <a:buAutoNum type="alphaUcPeriod"/>
            </a:pPr>
            <a:r>
              <a:rPr lang="fr-FR" sz="1200" b="1" u="sng" dirty="0" smtClean="0">
                <a:solidFill>
                  <a:schemeClr val="bg2">
                    <a:lumMod val="10000"/>
                  </a:schemeClr>
                </a:solidFill>
                <a:latin typeface="Century Gothic" pitchFamily="34" charset="0"/>
              </a:rPr>
              <a:t>Point de passage</a:t>
            </a:r>
            <a:r>
              <a:rPr lang="fr-FR" sz="1200" b="1" dirty="0" smtClean="0">
                <a:solidFill>
                  <a:schemeClr val="bg2">
                    <a:lumMod val="10000"/>
                  </a:schemeClr>
                </a:solidFill>
                <a:latin typeface="Century Gothic" pitchFamily="34" charset="0"/>
              </a:rPr>
              <a:t> : Erasme, prince des humanistes</a:t>
            </a:r>
          </a:p>
          <a:p>
            <a:pPr marL="228600" indent="-228600" algn="ctr">
              <a:buAutoNum type="alphaUcPeriod"/>
            </a:pPr>
            <a:endParaRPr lang="fr-FR" sz="1200" dirty="0" smtClean="0">
              <a:ln w="10160">
                <a:solidFill>
                  <a:schemeClr val="bg2">
                    <a:lumMod val="25000"/>
                  </a:schemeClr>
                </a:solidFill>
                <a:prstDash val="solid"/>
              </a:ln>
              <a:solidFill>
                <a:schemeClr val="bg2">
                  <a:lumMod val="25000"/>
                </a:schemeClr>
              </a:solidFill>
              <a:effectLst>
                <a:outerShdw blurRad="38100" dist="32000" dir="5400000" algn="tl">
                  <a:srgbClr val="000000">
                    <a:alpha val="30000"/>
                  </a:srgbClr>
                </a:outerShdw>
              </a:effectLst>
              <a:latin typeface="+mj-lt"/>
            </a:endParaRPr>
          </a:p>
          <a:p>
            <a:pPr algn="ctr"/>
            <a:r>
              <a:rPr lang="fr-FR" sz="1600" b="1" dirty="0" smtClean="0">
                <a:ln w="10160">
                  <a:solidFill>
                    <a:schemeClr val="accent2">
                      <a:lumMod val="50000"/>
                    </a:schemeClr>
                  </a:solidFill>
                  <a:prstDash val="solid"/>
                </a:ln>
                <a:solidFill>
                  <a:schemeClr val="accent2">
                    <a:lumMod val="50000"/>
                  </a:schemeClr>
                </a:solidFill>
                <a:effectLst>
                  <a:glow rad="101600">
                    <a:schemeClr val="bg1">
                      <a:alpha val="60000"/>
                    </a:schemeClr>
                  </a:glow>
                  <a:outerShdw blurRad="38100" dist="32000" dir="5400000" algn="tl">
                    <a:srgbClr val="000000">
                      <a:alpha val="30000"/>
                    </a:srgbClr>
                  </a:outerShdw>
                </a:effectLst>
                <a:latin typeface="Castellar" panose="020A0402060406010301" pitchFamily="18" charset="0"/>
              </a:rPr>
              <a:t>II. Un temps de renouveau artistique</a:t>
            </a:r>
          </a:p>
          <a:p>
            <a:pPr marL="228600" indent="-228600" algn="ctr">
              <a:buAutoNum type="alphaUcPeriod"/>
            </a:pPr>
            <a:r>
              <a:rPr lang="fr-FR" sz="1200" b="1" dirty="0" smtClean="0">
                <a:solidFill>
                  <a:schemeClr val="bg2">
                    <a:lumMod val="10000"/>
                  </a:schemeClr>
                </a:solidFill>
                <a:latin typeface="Century Gothic" pitchFamily="34" charset="0"/>
              </a:rPr>
              <a:t>Aux sources de la Renaissance</a:t>
            </a:r>
          </a:p>
          <a:p>
            <a:pPr marL="228600" indent="-228600" algn="ctr">
              <a:buAutoNum type="alphaUcPeriod"/>
            </a:pPr>
            <a:r>
              <a:rPr lang="fr-FR" sz="1200" b="1" dirty="0">
                <a:solidFill>
                  <a:schemeClr val="bg2">
                    <a:lumMod val="10000"/>
                  </a:schemeClr>
                </a:solidFill>
                <a:latin typeface="Century Gothic" pitchFamily="34" charset="0"/>
              </a:rPr>
              <a:t>Des foyers italiens aux foyers du Nord : une Europe en effervescence</a:t>
            </a:r>
          </a:p>
          <a:p>
            <a:pPr marL="228600" indent="-228600" algn="ctr">
              <a:buAutoNum type="alphaUcPeriod"/>
            </a:pPr>
            <a:r>
              <a:rPr lang="fr-FR" sz="1200" b="1" u="sng" dirty="0" smtClean="0">
                <a:solidFill>
                  <a:schemeClr val="bg2">
                    <a:lumMod val="10000"/>
                  </a:schemeClr>
                </a:solidFill>
                <a:latin typeface="Century Gothic" pitchFamily="34" charset="0"/>
              </a:rPr>
              <a:t>Point </a:t>
            </a:r>
            <a:r>
              <a:rPr lang="fr-FR" sz="1200" b="1" u="sng" dirty="0">
                <a:solidFill>
                  <a:schemeClr val="bg2">
                    <a:lumMod val="10000"/>
                  </a:schemeClr>
                </a:solidFill>
                <a:latin typeface="Century Gothic" pitchFamily="34" charset="0"/>
              </a:rPr>
              <a:t>de passage</a:t>
            </a:r>
            <a:r>
              <a:rPr lang="fr-FR" sz="1200" b="1" dirty="0">
                <a:solidFill>
                  <a:schemeClr val="bg2">
                    <a:lumMod val="10000"/>
                  </a:schemeClr>
                </a:solidFill>
                <a:latin typeface="Century Gothic" pitchFamily="34" charset="0"/>
              </a:rPr>
              <a:t> : 1508 </a:t>
            </a:r>
            <a:r>
              <a:rPr lang="fr-FR" sz="1200" b="1" dirty="0" smtClean="0">
                <a:solidFill>
                  <a:schemeClr val="bg2">
                    <a:lumMod val="10000"/>
                  </a:schemeClr>
                </a:solidFill>
                <a:latin typeface="Century Gothic" pitchFamily="34" charset="0"/>
              </a:rPr>
              <a:t>: </a:t>
            </a:r>
            <a:r>
              <a:rPr lang="fr-FR" sz="1200" b="1" dirty="0">
                <a:solidFill>
                  <a:schemeClr val="bg2">
                    <a:lumMod val="10000"/>
                  </a:schemeClr>
                </a:solidFill>
                <a:latin typeface="Century Gothic" pitchFamily="34" charset="0"/>
              </a:rPr>
              <a:t>Michel-Ange entreprend la réalisation de la fresque de la Chapelle </a:t>
            </a:r>
            <a:r>
              <a:rPr lang="fr-FR" sz="1200" b="1" dirty="0" smtClean="0">
                <a:solidFill>
                  <a:schemeClr val="bg2">
                    <a:lumMod val="10000"/>
                  </a:schemeClr>
                </a:solidFill>
                <a:latin typeface="Century Gothic" pitchFamily="34" charset="0"/>
              </a:rPr>
              <a:t>Sixtine</a:t>
            </a:r>
          </a:p>
          <a:p>
            <a:pPr marL="228600" indent="-228600" algn="ctr">
              <a:buAutoNum type="alphaUcPeriod"/>
            </a:pPr>
            <a:endParaRPr lang="fr-FR" sz="1200" b="1" dirty="0" smtClean="0">
              <a:solidFill>
                <a:schemeClr val="bg2">
                  <a:lumMod val="10000"/>
                </a:schemeClr>
              </a:solidFill>
              <a:latin typeface="Century Gothic" pitchFamily="34" charset="0"/>
            </a:endParaRPr>
          </a:p>
          <a:p>
            <a:pPr algn="ctr"/>
            <a:r>
              <a:rPr lang="fr-FR" sz="1600" b="1" dirty="0" smtClean="0">
                <a:ln w="10160">
                  <a:solidFill>
                    <a:schemeClr val="accent2">
                      <a:lumMod val="50000"/>
                    </a:schemeClr>
                  </a:solidFill>
                  <a:prstDash val="solid"/>
                </a:ln>
                <a:solidFill>
                  <a:schemeClr val="accent2">
                    <a:lumMod val="50000"/>
                  </a:schemeClr>
                </a:solidFill>
                <a:effectLst>
                  <a:glow rad="101600">
                    <a:schemeClr val="bg1">
                      <a:alpha val="60000"/>
                    </a:schemeClr>
                  </a:glow>
                  <a:outerShdw blurRad="38100" dist="32000" dir="5400000" algn="tl">
                    <a:srgbClr val="000000">
                      <a:alpha val="30000"/>
                    </a:srgbClr>
                  </a:outerShdw>
                </a:effectLst>
                <a:latin typeface="Castellar" panose="020A0402060406010301" pitchFamily="18" charset="0"/>
              </a:rPr>
              <a:t>III. Un nouveau rapport à Dieu</a:t>
            </a:r>
            <a:endParaRPr lang="fr-FR" sz="1200" b="1" u="sng" dirty="0" smtClean="0">
              <a:solidFill>
                <a:schemeClr val="bg2">
                  <a:lumMod val="10000"/>
                </a:schemeClr>
              </a:solidFill>
              <a:effectLst>
                <a:glow rad="101600">
                  <a:schemeClr val="bg1">
                    <a:alpha val="60000"/>
                  </a:schemeClr>
                </a:glow>
                <a:outerShdw blurRad="38100" dist="32000" dir="5400000" algn="tl">
                  <a:srgbClr val="000000">
                    <a:alpha val="30000"/>
                  </a:srgbClr>
                </a:outerShdw>
              </a:effectLst>
            </a:endParaRPr>
          </a:p>
          <a:p>
            <a:pPr marL="228600" indent="-228600" algn="ctr">
              <a:buAutoNum type="alphaUcPeriod"/>
            </a:pPr>
            <a:r>
              <a:rPr lang="fr-FR" sz="1200" b="1" dirty="0" smtClean="0">
                <a:solidFill>
                  <a:schemeClr val="bg2">
                    <a:lumMod val="10000"/>
                  </a:schemeClr>
                </a:solidFill>
                <a:latin typeface="Century Gothic" pitchFamily="34" charset="0"/>
              </a:rPr>
              <a:t>Une Eglise en crise</a:t>
            </a:r>
          </a:p>
          <a:p>
            <a:pPr marL="228600" indent="-228600" algn="ctr">
              <a:buAutoNum type="alphaUcPeriod"/>
            </a:pPr>
            <a:r>
              <a:rPr lang="fr-FR" sz="1200" b="1" u="sng" dirty="0" smtClean="0">
                <a:solidFill>
                  <a:schemeClr val="bg2">
                    <a:lumMod val="10000"/>
                  </a:schemeClr>
                </a:solidFill>
                <a:latin typeface="Century Gothic" pitchFamily="34" charset="0"/>
              </a:rPr>
              <a:t>Point </a:t>
            </a:r>
            <a:r>
              <a:rPr lang="fr-FR" sz="1200" b="1" u="sng" dirty="0">
                <a:solidFill>
                  <a:schemeClr val="bg2">
                    <a:lumMod val="10000"/>
                  </a:schemeClr>
                </a:solidFill>
                <a:latin typeface="Century Gothic" pitchFamily="34" charset="0"/>
              </a:rPr>
              <a:t>de passage</a:t>
            </a:r>
            <a:r>
              <a:rPr lang="fr-FR" sz="1200" b="1" dirty="0">
                <a:solidFill>
                  <a:schemeClr val="bg2">
                    <a:lumMod val="10000"/>
                  </a:schemeClr>
                </a:solidFill>
                <a:latin typeface="Century Gothic" pitchFamily="34" charset="0"/>
              </a:rPr>
              <a:t> : Luther ouvre le temps des réformes</a:t>
            </a:r>
          </a:p>
          <a:p>
            <a:pPr marL="228600" indent="-228600" algn="ctr">
              <a:buAutoNum type="alphaUcPeriod"/>
            </a:pPr>
            <a:r>
              <a:rPr lang="fr-FR" sz="1200" b="1" dirty="0" smtClean="0">
                <a:solidFill>
                  <a:schemeClr val="bg2">
                    <a:lumMod val="10000"/>
                  </a:schemeClr>
                </a:solidFill>
                <a:latin typeface="Century Gothic" pitchFamily="34" charset="0"/>
              </a:rPr>
              <a:t>Réforme catholique et guerres de religion</a:t>
            </a:r>
          </a:p>
        </p:txBody>
      </p:sp>
    </p:spTree>
    <p:extLst>
      <p:ext uri="{BB962C8B-B14F-4D97-AF65-F5344CB8AC3E}">
        <p14:creationId xmlns:p14="http://schemas.microsoft.com/office/powerpoint/2010/main" val="138024159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1000"/>
                            </p:stCondLst>
                            <p:childTnLst>
                              <p:par>
                                <p:cTn id="12" presetID="41" presetClass="entr" presetSubtype="0" fill="hold" grpId="0" nodeType="afterEffect">
                                  <p:stCondLst>
                                    <p:cond delay="0"/>
                                  </p:stCondLst>
                                  <p:iterate type="lt">
                                    <p:tmPct val="10000"/>
                                  </p:iterate>
                                  <p:childTnLst>
                                    <p:set>
                                      <p:cBhvr>
                                        <p:cTn id="13" dur="1" fill="hold">
                                          <p:stCondLst>
                                            <p:cond delay="0"/>
                                          </p:stCondLst>
                                        </p:cTn>
                                        <p:tgtEl>
                                          <p:spTgt spid="3"/>
                                        </p:tgtEl>
                                        <p:attrNameLst>
                                          <p:attrName>style.visibility</p:attrName>
                                        </p:attrNameLst>
                                      </p:cBhvr>
                                      <p:to>
                                        <p:strVal val="visible"/>
                                      </p:to>
                                    </p:set>
                                    <p:anim calcmode="lin" valueType="num">
                                      <p:cBhvr>
                                        <p:cTn id="14" dur="75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15" dur="750" fill="hold"/>
                                        <p:tgtEl>
                                          <p:spTgt spid="3"/>
                                        </p:tgtEl>
                                        <p:attrNameLst>
                                          <p:attrName>ppt_y</p:attrName>
                                        </p:attrNameLst>
                                      </p:cBhvr>
                                      <p:tavLst>
                                        <p:tav tm="0">
                                          <p:val>
                                            <p:strVal val="#ppt_y"/>
                                          </p:val>
                                        </p:tav>
                                        <p:tav tm="100000">
                                          <p:val>
                                            <p:strVal val="#ppt_y"/>
                                          </p:val>
                                        </p:tav>
                                      </p:tavLst>
                                    </p:anim>
                                    <p:anim calcmode="lin" valueType="num">
                                      <p:cBhvr>
                                        <p:cTn id="16" dur="75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17" dur="75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18" dur="750" tmFilter="0,0; .5, 1; 1, 1"/>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p:cTn id="23" dur="1000" fill="hold"/>
                                        <p:tgtEl>
                                          <p:spTgt spid="6"/>
                                        </p:tgtEl>
                                        <p:attrNameLst>
                                          <p:attrName>ppt_w</p:attrName>
                                        </p:attrNameLst>
                                      </p:cBhvr>
                                      <p:tavLst>
                                        <p:tav tm="0">
                                          <p:val>
                                            <p:fltVal val="0"/>
                                          </p:val>
                                        </p:tav>
                                        <p:tav tm="100000">
                                          <p:val>
                                            <p:strVal val="#ppt_w"/>
                                          </p:val>
                                        </p:tav>
                                      </p:tavLst>
                                    </p:anim>
                                    <p:anim calcmode="lin" valueType="num">
                                      <p:cBhvr>
                                        <p:cTn id="24" dur="1000" fill="hold"/>
                                        <p:tgtEl>
                                          <p:spTgt spid="6"/>
                                        </p:tgtEl>
                                        <p:attrNameLst>
                                          <p:attrName>ppt_h</p:attrName>
                                        </p:attrNameLst>
                                      </p:cBhvr>
                                      <p:tavLst>
                                        <p:tav tm="0">
                                          <p:val>
                                            <p:fltVal val="0"/>
                                          </p:val>
                                        </p:tav>
                                        <p:tav tm="100000">
                                          <p:val>
                                            <p:strVal val="#ppt_h"/>
                                          </p:val>
                                        </p:tav>
                                      </p:tavLst>
                                    </p:anim>
                                    <p:anim calcmode="lin" valueType="num">
                                      <p:cBhvr>
                                        <p:cTn id="25" dur="1000" fill="hold"/>
                                        <p:tgtEl>
                                          <p:spTgt spid="6"/>
                                        </p:tgtEl>
                                        <p:attrNameLst>
                                          <p:attrName>style.rotation</p:attrName>
                                        </p:attrNameLst>
                                      </p:cBhvr>
                                      <p:tavLst>
                                        <p:tav tm="0">
                                          <p:val>
                                            <p:fltVal val="90"/>
                                          </p:val>
                                        </p:tav>
                                        <p:tav tm="100000">
                                          <p:val>
                                            <p:fltVal val="0"/>
                                          </p:val>
                                        </p:tav>
                                      </p:tavLst>
                                    </p:anim>
                                    <p:animEffect transition="in" filter="fade">
                                      <p:cBhvr>
                                        <p:cTn id="26" dur="10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1" fill="hold" grpId="0" nodeType="clickEffect">
                                  <p:stCondLst>
                                    <p:cond delay="0"/>
                                  </p:stCondLst>
                                  <p:childTnLst>
                                    <p:set>
                                      <p:cBhvr>
                                        <p:cTn id="30" dur="1" fill="hold">
                                          <p:stCondLst>
                                            <p:cond delay="0"/>
                                          </p:stCondLst>
                                        </p:cTn>
                                        <p:tgtEl>
                                          <p:spTgt spid="7">
                                            <p:txEl>
                                              <p:pRg st="0" end="0"/>
                                            </p:txEl>
                                          </p:spTgt>
                                        </p:tgtEl>
                                        <p:attrNameLst>
                                          <p:attrName>style.visibility</p:attrName>
                                        </p:attrNameLst>
                                      </p:cBhvr>
                                      <p:to>
                                        <p:strVal val="visible"/>
                                      </p:to>
                                    </p:set>
                                    <p:animEffect transition="in" filter="wipe(up)">
                                      <p:cBhvr>
                                        <p:cTn id="31" dur="500"/>
                                        <p:tgtEl>
                                          <p:spTgt spid="7">
                                            <p:txEl>
                                              <p:pRg st="0" end="0"/>
                                            </p:txEl>
                                          </p:spTgt>
                                        </p:tgtEl>
                                      </p:cBhvr>
                                    </p:animEffect>
                                  </p:childTnLst>
                                </p:cTn>
                              </p:par>
                            </p:childTnLst>
                          </p:cTn>
                        </p:par>
                        <p:par>
                          <p:cTn id="32" fill="hold">
                            <p:stCondLst>
                              <p:cond delay="500"/>
                            </p:stCondLst>
                            <p:childTnLst>
                              <p:par>
                                <p:cTn id="33" presetID="22" presetClass="entr" presetSubtype="1" fill="hold" grpId="0" nodeType="afterEffect">
                                  <p:stCondLst>
                                    <p:cond delay="0"/>
                                  </p:stCondLst>
                                  <p:childTnLst>
                                    <p:set>
                                      <p:cBhvr>
                                        <p:cTn id="34" dur="1" fill="hold">
                                          <p:stCondLst>
                                            <p:cond delay="0"/>
                                          </p:stCondLst>
                                        </p:cTn>
                                        <p:tgtEl>
                                          <p:spTgt spid="7">
                                            <p:txEl>
                                              <p:pRg st="1" end="1"/>
                                            </p:txEl>
                                          </p:spTgt>
                                        </p:tgtEl>
                                        <p:attrNameLst>
                                          <p:attrName>style.visibility</p:attrName>
                                        </p:attrNameLst>
                                      </p:cBhvr>
                                      <p:to>
                                        <p:strVal val="visible"/>
                                      </p:to>
                                    </p:set>
                                    <p:animEffect transition="in" filter="wipe(up)">
                                      <p:cBhvr>
                                        <p:cTn id="35" dur="500"/>
                                        <p:tgtEl>
                                          <p:spTgt spid="7">
                                            <p:txEl>
                                              <p:pRg st="1" end="1"/>
                                            </p:txEl>
                                          </p:spTgt>
                                        </p:tgtEl>
                                      </p:cBhvr>
                                    </p:animEffect>
                                  </p:childTnLst>
                                </p:cTn>
                              </p:par>
                            </p:childTnLst>
                          </p:cTn>
                        </p:par>
                        <p:par>
                          <p:cTn id="36" fill="hold">
                            <p:stCondLst>
                              <p:cond delay="1000"/>
                            </p:stCondLst>
                            <p:childTnLst>
                              <p:par>
                                <p:cTn id="37" presetID="22" presetClass="entr" presetSubtype="1" fill="hold" grpId="0" nodeType="afterEffect">
                                  <p:stCondLst>
                                    <p:cond delay="0"/>
                                  </p:stCondLst>
                                  <p:childTnLst>
                                    <p:set>
                                      <p:cBhvr>
                                        <p:cTn id="38" dur="1" fill="hold">
                                          <p:stCondLst>
                                            <p:cond delay="0"/>
                                          </p:stCondLst>
                                        </p:cTn>
                                        <p:tgtEl>
                                          <p:spTgt spid="7">
                                            <p:txEl>
                                              <p:pRg st="2" end="2"/>
                                            </p:txEl>
                                          </p:spTgt>
                                        </p:tgtEl>
                                        <p:attrNameLst>
                                          <p:attrName>style.visibility</p:attrName>
                                        </p:attrNameLst>
                                      </p:cBhvr>
                                      <p:to>
                                        <p:strVal val="visible"/>
                                      </p:to>
                                    </p:set>
                                    <p:animEffect transition="in" filter="wipe(up)">
                                      <p:cBhvr>
                                        <p:cTn id="39" dur="500"/>
                                        <p:tgtEl>
                                          <p:spTgt spid="7">
                                            <p:txEl>
                                              <p:pRg st="2" end="2"/>
                                            </p:txEl>
                                          </p:spTgt>
                                        </p:tgtEl>
                                      </p:cBhvr>
                                    </p:animEffect>
                                  </p:childTnLst>
                                </p:cTn>
                              </p:par>
                            </p:childTnLst>
                          </p:cTn>
                        </p:par>
                        <p:par>
                          <p:cTn id="40" fill="hold">
                            <p:stCondLst>
                              <p:cond delay="1500"/>
                            </p:stCondLst>
                            <p:childTnLst>
                              <p:par>
                                <p:cTn id="41" presetID="22" presetClass="entr" presetSubtype="1" fill="hold" grpId="0" nodeType="afterEffect">
                                  <p:stCondLst>
                                    <p:cond delay="0"/>
                                  </p:stCondLst>
                                  <p:childTnLst>
                                    <p:set>
                                      <p:cBhvr>
                                        <p:cTn id="42" dur="1" fill="hold">
                                          <p:stCondLst>
                                            <p:cond delay="0"/>
                                          </p:stCondLst>
                                        </p:cTn>
                                        <p:tgtEl>
                                          <p:spTgt spid="7">
                                            <p:txEl>
                                              <p:pRg st="3" end="3"/>
                                            </p:txEl>
                                          </p:spTgt>
                                        </p:tgtEl>
                                        <p:attrNameLst>
                                          <p:attrName>style.visibility</p:attrName>
                                        </p:attrNameLst>
                                      </p:cBhvr>
                                      <p:to>
                                        <p:strVal val="visible"/>
                                      </p:to>
                                    </p:set>
                                    <p:animEffect transition="in" filter="wipe(up)">
                                      <p:cBhvr>
                                        <p:cTn id="43" dur="500"/>
                                        <p:tgtEl>
                                          <p:spTgt spid="7">
                                            <p:txEl>
                                              <p:pRg st="3" end="3"/>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1" fill="hold" grpId="0" nodeType="clickEffect">
                                  <p:stCondLst>
                                    <p:cond delay="0"/>
                                  </p:stCondLst>
                                  <p:childTnLst>
                                    <p:set>
                                      <p:cBhvr>
                                        <p:cTn id="47" dur="1" fill="hold">
                                          <p:stCondLst>
                                            <p:cond delay="0"/>
                                          </p:stCondLst>
                                        </p:cTn>
                                        <p:tgtEl>
                                          <p:spTgt spid="7">
                                            <p:txEl>
                                              <p:pRg st="5" end="5"/>
                                            </p:txEl>
                                          </p:spTgt>
                                        </p:tgtEl>
                                        <p:attrNameLst>
                                          <p:attrName>style.visibility</p:attrName>
                                        </p:attrNameLst>
                                      </p:cBhvr>
                                      <p:to>
                                        <p:strVal val="visible"/>
                                      </p:to>
                                    </p:set>
                                    <p:animEffect transition="in" filter="wipe(up)">
                                      <p:cBhvr>
                                        <p:cTn id="48" dur="500"/>
                                        <p:tgtEl>
                                          <p:spTgt spid="7">
                                            <p:txEl>
                                              <p:pRg st="5" end="5"/>
                                            </p:txEl>
                                          </p:spTgt>
                                        </p:tgtEl>
                                      </p:cBhvr>
                                    </p:animEffect>
                                  </p:childTnLst>
                                </p:cTn>
                              </p:par>
                            </p:childTnLst>
                          </p:cTn>
                        </p:par>
                        <p:par>
                          <p:cTn id="49" fill="hold">
                            <p:stCondLst>
                              <p:cond delay="500"/>
                            </p:stCondLst>
                            <p:childTnLst>
                              <p:par>
                                <p:cTn id="50" presetID="22" presetClass="entr" presetSubtype="1" fill="hold" grpId="0" nodeType="afterEffect">
                                  <p:stCondLst>
                                    <p:cond delay="0"/>
                                  </p:stCondLst>
                                  <p:childTnLst>
                                    <p:set>
                                      <p:cBhvr>
                                        <p:cTn id="51" dur="1" fill="hold">
                                          <p:stCondLst>
                                            <p:cond delay="0"/>
                                          </p:stCondLst>
                                        </p:cTn>
                                        <p:tgtEl>
                                          <p:spTgt spid="7">
                                            <p:txEl>
                                              <p:pRg st="6" end="6"/>
                                            </p:txEl>
                                          </p:spTgt>
                                        </p:tgtEl>
                                        <p:attrNameLst>
                                          <p:attrName>style.visibility</p:attrName>
                                        </p:attrNameLst>
                                      </p:cBhvr>
                                      <p:to>
                                        <p:strVal val="visible"/>
                                      </p:to>
                                    </p:set>
                                    <p:animEffect transition="in" filter="wipe(up)">
                                      <p:cBhvr>
                                        <p:cTn id="52" dur="500"/>
                                        <p:tgtEl>
                                          <p:spTgt spid="7">
                                            <p:txEl>
                                              <p:pRg st="6" end="6"/>
                                            </p:txEl>
                                          </p:spTgt>
                                        </p:tgtEl>
                                      </p:cBhvr>
                                    </p:animEffect>
                                  </p:childTnLst>
                                </p:cTn>
                              </p:par>
                            </p:childTnLst>
                          </p:cTn>
                        </p:par>
                        <p:par>
                          <p:cTn id="53" fill="hold">
                            <p:stCondLst>
                              <p:cond delay="1000"/>
                            </p:stCondLst>
                            <p:childTnLst>
                              <p:par>
                                <p:cTn id="54" presetID="22" presetClass="entr" presetSubtype="1" fill="hold" grpId="0" nodeType="afterEffect">
                                  <p:stCondLst>
                                    <p:cond delay="0"/>
                                  </p:stCondLst>
                                  <p:childTnLst>
                                    <p:set>
                                      <p:cBhvr>
                                        <p:cTn id="55" dur="1" fill="hold">
                                          <p:stCondLst>
                                            <p:cond delay="0"/>
                                          </p:stCondLst>
                                        </p:cTn>
                                        <p:tgtEl>
                                          <p:spTgt spid="7">
                                            <p:txEl>
                                              <p:pRg st="7" end="7"/>
                                            </p:txEl>
                                          </p:spTgt>
                                        </p:tgtEl>
                                        <p:attrNameLst>
                                          <p:attrName>style.visibility</p:attrName>
                                        </p:attrNameLst>
                                      </p:cBhvr>
                                      <p:to>
                                        <p:strVal val="visible"/>
                                      </p:to>
                                    </p:set>
                                    <p:animEffect transition="in" filter="wipe(up)">
                                      <p:cBhvr>
                                        <p:cTn id="56" dur="500"/>
                                        <p:tgtEl>
                                          <p:spTgt spid="7">
                                            <p:txEl>
                                              <p:pRg st="7" end="7"/>
                                            </p:txEl>
                                          </p:spTgt>
                                        </p:tgtEl>
                                      </p:cBhvr>
                                    </p:animEffect>
                                  </p:childTnLst>
                                </p:cTn>
                              </p:par>
                            </p:childTnLst>
                          </p:cTn>
                        </p:par>
                        <p:par>
                          <p:cTn id="57" fill="hold">
                            <p:stCondLst>
                              <p:cond delay="1500"/>
                            </p:stCondLst>
                            <p:childTnLst>
                              <p:par>
                                <p:cTn id="58" presetID="22" presetClass="entr" presetSubtype="1" fill="hold" grpId="0" nodeType="afterEffect">
                                  <p:stCondLst>
                                    <p:cond delay="0"/>
                                  </p:stCondLst>
                                  <p:childTnLst>
                                    <p:set>
                                      <p:cBhvr>
                                        <p:cTn id="59" dur="1" fill="hold">
                                          <p:stCondLst>
                                            <p:cond delay="0"/>
                                          </p:stCondLst>
                                        </p:cTn>
                                        <p:tgtEl>
                                          <p:spTgt spid="7">
                                            <p:txEl>
                                              <p:pRg st="8" end="8"/>
                                            </p:txEl>
                                          </p:spTgt>
                                        </p:tgtEl>
                                        <p:attrNameLst>
                                          <p:attrName>style.visibility</p:attrName>
                                        </p:attrNameLst>
                                      </p:cBhvr>
                                      <p:to>
                                        <p:strVal val="visible"/>
                                      </p:to>
                                    </p:set>
                                    <p:animEffect transition="in" filter="wipe(up)">
                                      <p:cBhvr>
                                        <p:cTn id="60" dur="500"/>
                                        <p:tgtEl>
                                          <p:spTgt spid="7">
                                            <p:txEl>
                                              <p:pRg st="8" end="8"/>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1" fill="hold" grpId="0" nodeType="clickEffect">
                                  <p:stCondLst>
                                    <p:cond delay="0"/>
                                  </p:stCondLst>
                                  <p:childTnLst>
                                    <p:set>
                                      <p:cBhvr>
                                        <p:cTn id="64" dur="1" fill="hold">
                                          <p:stCondLst>
                                            <p:cond delay="0"/>
                                          </p:stCondLst>
                                        </p:cTn>
                                        <p:tgtEl>
                                          <p:spTgt spid="7">
                                            <p:txEl>
                                              <p:pRg st="10" end="10"/>
                                            </p:txEl>
                                          </p:spTgt>
                                        </p:tgtEl>
                                        <p:attrNameLst>
                                          <p:attrName>style.visibility</p:attrName>
                                        </p:attrNameLst>
                                      </p:cBhvr>
                                      <p:to>
                                        <p:strVal val="visible"/>
                                      </p:to>
                                    </p:set>
                                    <p:animEffect transition="in" filter="wipe(up)">
                                      <p:cBhvr>
                                        <p:cTn id="65" dur="500"/>
                                        <p:tgtEl>
                                          <p:spTgt spid="7">
                                            <p:txEl>
                                              <p:pRg st="10" end="10"/>
                                            </p:txEl>
                                          </p:spTgt>
                                        </p:tgtEl>
                                      </p:cBhvr>
                                    </p:animEffect>
                                  </p:childTnLst>
                                </p:cTn>
                              </p:par>
                            </p:childTnLst>
                          </p:cTn>
                        </p:par>
                        <p:par>
                          <p:cTn id="66" fill="hold">
                            <p:stCondLst>
                              <p:cond delay="500"/>
                            </p:stCondLst>
                            <p:childTnLst>
                              <p:par>
                                <p:cTn id="67" presetID="22" presetClass="entr" presetSubtype="1" fill="hold" grpId="0" nodeType="afterEffect">
                                  <p:stCondLst>
                                    <p:cond delay="0"/>
                                  </p:stCondLst>
                                  <p:childTnLst>
                                    <p:set>
                                      <p:cBhvr>
                                        <p:cTn id="68" dur="1" fill="hold">
                                          <p:stCondLst>
                                            <p:cond delay="0"/>
                                          </p:stCondLst>
                                        </p:cTn>
                                        <p:tgtEl>
                                          <p:spTgt spid="7">
                                            <p:txEl>
                                              <p:pRg st="11" end="11"/>
                                            </p:txEl>
                                          </p:spTgt>
                                        </p:tgtEl>
                                        <p:attrNameLst>
                                          <p:attrName>style.visibility</p:attrName>
                                        </p:attrNameLst>
                                      </p:cBhvr>
                                      <p:to>
                                        <p:strVal val="visible"/>
                                      </p:to>
                                    </p:set>
                                    <p:animEffect transition="in" filter="wipe(up)">
                                      <p:cBhvr>
                                        <p:cTn id="69" dur="500"/>
                                        <p:tgtEl>
                                          <p:spTgt spid="7">
                                            <p:txEl>
                                              <p:pRg st="11" end="11"/>
                                            </p:txEl>
                                          </p:spTgt>
                                        </p:tgtEl>
                                      </p:cBhvr>
                                    </p:animEffect>
                                  </p:childTnLst>
                                </p:cTn>
                              </p:par>
                            </p:childTnLst>
                          </p:cTn>
                        </p:par>
                        <p:par>
                          <p:cTn id="70" fill="hold">
                            <p:stCondLst>
                              <p:cond delay="1000"/>
                            </p:stCondLst>
                            <p:childTnLst>
                              <p:par>
                                <p:cTn id="71" presetID="22" presetClass="entr" presetSubtype="1" fill="hold" grpId="0" nodeType="afterEffect">
                                  <p:stCondLst>
                                    <p:cond delay="0"/>
                                  </p:stCondLst>
                                  <p:childTnLst>
                                    <p:set>
                                      <p:cBhvr>
                                        <p:cTn id="72" dur="1" fill="hold">
                                          <p:stCondLst>
                                            <p:cond delay="0"/>
                                          </p:stCondLst>
                                        </p:cTn>
                                        <p:tgtEl>
                                          <p:spTgt spid="7">
                                            <p:txEl>
                                              <p:pRg st="12" end="12"/>
                                            </p:txEl>
                                          </p:spTgt>
                                        </p:tgtEl>
                                        <p:attrNameLst>
                                          <p:attrName>style.visibility</p:attrName>
                                        </p:attrNameLst>
                                      </p:cBhvr>
                                      <p:to>
                                        <p:strVal val="visible"/>
                                      </p:to>
                                    </p:set>
                                    <p:animEffect transition="in" filter="wipe(up)">
                                      <p:cBhvr>
                                        <p:cTn id="73" dur="500"/>
                                        <p:tgtEl>
                                          <p:spTgt spid="7">
                                            <p:txEl>
                                              <p:pRg st="12" end="12"/>
                                            </p:txEl>
                                          </p:spTgt>
                                        </p:tgtEl>
                                      </p:cBhvr>
                                    </p:animEffect>
                                  </p:childTnLst>
                                </p:cTn>
                              </p:par>
                            </p:childTnLst>
                          </p:cTn>
                        </p:par>
                        <p:par>
                          <p:cTn id="74" fill="hold">
                            <p:stCondLst>
                              <p:cond delay="1500"/>
                            </p:stCondLst>
                            <p:childTnLst>
                              <p:par>
                                <p:cTn id="75" presetID="22" presetClass="entr" presetSubtype="1" fill="hold" grpId="0" nodeType="afterEffect">
                                  <p:stCondLst>
                                    <p:cond delay="0"/>
                                  </p:stCondLst>
                                  <p:childTnLst>
                                    <p:set>
                                      <p:cBhvr>
                                        <p:cTn id="76" dur="1" fill="hold">
                                          <p:stCondLst>
                                            <p:cond delay="0"/>
                                          </p:stCondLst>
                                        </p:cTn>
                                        <p:tgtEl>
                                          <p:spTgt spid="7">
                                            <p:txEl>
                                              <p:pRg st="13" end="13"/>
                                            </p:txEl>
                                          </p:spTgt>
                                        </p:tgtEl>
                                        <p:attrNameLst>
                                          <p:attrName>style.visibility</p:attrName>
                                        </p:attrNameLst>
                                      </p:cBhvr>
                                      <p:to>
                                        <p:strVal val="visible"/>
                                      </p:to>
                                    </p:set>
                                    <p:animEffect transition="in" filter="wipe(up)">
                                      <p:cBhvr>
                                        <p:cTn id="77" dur="500"/>
                                        <p:tgtEl>
                                          <p:spTgt spid="7">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6" grpId="0" animBg="1"/>
      <p:bldP spid="7"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 y="37693"/>
            <a:ext cx="9143999" cy="707886"/>
          </a:xfrm>
          <a:prstGeom prst="rect">
            <a:avLst/>
          </a:prstGeom>
        </p:spPr>
        <p:txBody>
          <a:bodyPr wrap="square">
            <a:spAutoFit/>
          </a:bodyPr>
          <a:lstStyle/>
          <a:p>
            <a:pPr algn="ctr"/>
            <a:r>
              <a:rPr lang="fr-FR" sz="4000" dirty="0" smtClean="0">
                <a:solidFill>
                  <a:schemeClr val="accent2">
                    <a:lumMod val="50000"/>
                  </a:schemeClr>
                </a:solidFill>
                <a:effectLst>
                  <a:outerShdw blurRad="38100" dist="38100" dir="2700000" algn="tl">
                    <a:srgbClr val="000000">
                      <a:alpha val="43137"/>
                    </a:srgbClr>
                  </a:outerShdw>
                </a:effectLst>
                <a:latin typeface="Sketch Gothic School" pitchFamily="2" charset="0"/>
              </a:rPr>
              <a:t>I. </a:t>
            </a:r>
            <a:r>
              <a:rPr lang="fr-FR" sz="4000" dirty="0">
                <a:solidFill>
                  <a:schemeClr val="accent2">
                    <a:lumMod val="50000"/>
                  </a:schemeClr>
                </a:solidFill>
                <a:effectLst>
                  <a:outerShdw blurRad="38100" dist="38100" dir="2700000" algn="tl">
                    <a:srgbClr val="000000">
                      <a:alpha val="43137"/>
                    </a:srgbClr>
                  </a:outerShdw>
                </a:effectLst>
                <a:latin typeface="Sketch Gothic School" pitchFamily="2" charset="0"/>
              </a:rPr>
              <a:t>Un temps de bouillonnement </a:t>
            </a:r>
            <a:r>
              <a:rPr lang="fr-FR" sz="4000" dirty="0" smtClean="0">
                <a:solidFill>
                  <a:schemeClr val="accent2">
                    <a:lumMod val="50000"/>
                  </a:schemeClr>
                </a:solidFill>
                <a:effectLst>
                  <a:outerShdw blurRad="38100" dist="38100" dir="2700000" algn="tl">
                    <a:srgbClr val="000000">
                      <a:alpha val="43137"/>
                    </a:srgbClr>
                  </a:outerShdw>
                </a:effectLst>
                <a:latin typeface="Sketch Gothic School" pitchFamily="2" charset="0"/>
              </a:rPr>
              <a:t>intellectuel</a:t>
            </a:r>
            <a:endParaRPr lang="fr-FR" sz="4000" dirty="0">
              <a:solidFill>
                <a:schemeClr val="accent2">
                  <a:lumMod val="50000"/>
                </a:schemeClr>
              </a:solidFill>
              <a:effectLst>
                <a:outerShdw blurRad="38100" dist="38100" dir="2700000" algn="tl">
                  <a:srgbClr val="000000">
                    <a:alpha val="43137"/>
                  </a:srgbClr>
                </a:outerShdw>
              </a:effectLst>
              <a:latin typeface="Sketch Gothic School" pitchFamily="2" charset="0"/>
            </a:endParaRPr>
          </a:p>
        </p:txBody>
      </p:sp>
      <p:pic>
        <p:nvPicPr>
          <p:cNvPr id="9218" name="Picture 2" descr="Résultat de recherche d'images pour &quot;humanisme wallpaper&quot;"/>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13081" y="1322735"/>
            <a:ext cx="8917835" cy="5016282"/>
          </a:xfrm>
          <a:prstGeom prst="rect">
            <a:avLst/>
          </a:prstGeom>
          <a:noFill/>
          <a:ln>
            <a:noFill/>
          </a:ln>
          <a:effectLst>
            <a:outerShdw blurRad="127000" dist="38100" dir="2700000" algn="ctr">
              <a:srgbClr val="000000">
                <a:alpha val="45000"/>
              </a:srgbClr>
            </a:outerShdw>
            <a:softEdge rad="127000"/>
          </a:effectLst>
          <a:scene3d>
            <a:camera prst="orthographicFront"/>
            <a:lightRig rig="soft" dir="t">
              <a:rot lat="0" lon="0" rev="0"/>
            </a:lightRig>
          </a:scene3d>
          <a:sp3d prstMaterial="translucentPowder"/>
          <a:extLst>
            <a:ext uri="{909E8E84-426E-40DD-AFC4-6F175D3DCCD1}">
              <a14:hiddenFill xmlns:a14="http://schemas.microsoft.com/office/drawing/2010/main">
                <a:solidFill>
                  <a:srgbClr val="FFFFFF"/>
                </a:solidFill>
              </a14:hiddenFill>
            </a:ext>
          </a:extLst>
        </p:spPr>
      </p:pic>
      <p:pic>
        <p:nvPicPr>
          <p:cNvPr id="4" name="Picture 2" descr="http://www.ambafrance-ma.org/efmaroc/berchet/espacenfants/magenligne/histoire/gutenberg/gutenberg.jpg"/>
          <p:cNvPicPr preferRelativeResize="0">
            <a:picLocks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80723" y="1185533"/>
            <a:ext cx="2196000" cy="2412000"/>
          </a:xfrm>
          <a:prstGeom prst="rect">
            <a:avLst/>
          </a:prstGeom>
          <a:noFill/>
          <a:ln>
            <a:solidFill>
              <a:schemeClr val="bg1"/>
            </a:solidFill>
          </a:ln>
        </p:spPr>
      </p:pic>
      <p:pic>
        <p:nvPicPr>
          <p:cNvPr id="5" name="Picture 36" descr="http://www.agoravox.fr/local/cache-vignettes/L400xH512/erasmejpg-97978a-424ca.jpg"/>
          <p:cNvPicPr preferRelativeResize="0">
            <a:picLocks noChangeArrowheads="1"/>
          </p:cNvPicPr>
          <p:nvPr/>
        </p:nvPicPr>
        <p:blipFill>
          <a:blip r:embed="rId4" cstate="email">
            <a:lum bright="10000"/>
            <a:extLst>
              <a:ext uri="{28A0092B-C50C-407E-A947-70E740481C1C}">
                <a14:useLocalDpi xmlns:a14="http://schemas.microsoft.com/office/drawing/2010/main"/>
              </a:ext>
            </a:extLst>
          </a:blip>
          <a:srcRect/>
          <a:stretch>
            <a:fillRect/>
          </a:stretch>
        </p:blipFill>
        <p:spPr bwMode="auto">
          <a:xfrm>
            <a:off x="3518868" y="828725"/>
            <a:ext cx="2196000" cy="2412000"/>
          </a:xfrm>
          <a:prstGeom prst="rect">
            <a:avLst/>
          </a:prstGeom>
          <a:noFill/>
          <a:ln>
            <a:solidFill>
              <a:schemeClr val="bg1"/>
            </a:solidFill>
          </a:ln>
        </p:spPr>
      </p:pic>
      <p:pic>
        <p:nvPicPr>
          <p:cNvPr id="9220" name="Picture 4" descr="Résultat de recherche d'images pour &quot;humanisme rabelais&quot;"/>
          <p:cNvPicPr preferRelativeResize="0">
            <a:picLocks noChangeArrowheads="1"/>
          </p:cNvPicPr>
          <p:nvPr/>
        </p:nvPicPr>
        <p:blipFill rotWithShape="1">
          <a:blip r:embed="rId5" cstate="email">
            <a:extLst>
              <a:ext uri="{28A0092B-C50C-407E-A947-70E740481C1C}">
                <a14:useLocalDpi xmlns:a14="http://schemas.microsoft.com/office/drawing/2010/main"/>
              </a:ext>
            </a:extLst>
          </a:blip>
          <a:srcRect b="14793"/>
          <a:stretch/>
        </p:blipFill>
        <p:spPr bwMode="auto">
          <a:xfrm>
            <a:off x="6257012" y="1185533"/>
            <a:ext cx="2196000" cy="2412000"/>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307460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wd">
                                    <p:tmPct val="10000"/>
                                  </p:iterate>
                                  <p:childTnLst>
                                    <p:set>
                                      <p:cBhvr>
                                        <p:cTn id="6" dur="1" fill="hold">
                                          <p:stCondLst>
                                            <p:cond delay="0"/>
                                          </p:stCondLst>
                                        </p:cTn>
                                        <p:tgtEl>
                                          <p:spTgt spid="2"/>
                                        </p:tgtEl>
                                        <p:attrNameLst>
                                          <p:attrName>style.visibility</p:attrName>
                                        </p:attrNameLst>
                                      </p:cBhvr>
                                      <p:to>
                                        <p:strVal val="visible"/>
                                      </p:to>
                                    </p:set>
                                    <p:anim by="(-#ppt_w*2)" calcmode="lin" valueType="num">
                                      <p:cBhvr rctx="PPT">
                                        <p:cTn id="7" dur="500" autoRev="1" fill="hold">
                                          <p:stCondLst>
                                            <p:cond delay="0"/>
                                          </p:stCondLst>
                                        </p:cTn>
                                        <p:tgtEl>
                                          <p:spTgt spid="2"/>
                                        </p:tgtEl>
                                        <p:attrNameLst>
                                          <p:attrName>ppt_w</p:attrName>
                                        </p:attrNameLst>
                                      </p:cBhvr>
                                    </p:anim>
                                    <p:anim by="(#ppt_w*0.50)" calcmode="lin" valueType="num">
                                      <p:cBhvr>
                                        <p:cTn id="8" dur="500" decel="50000" autoRev="1" fill="hold">
                                          <p:stCondLst>
                                            <p:cond delay="0"/>
                                          </p:stCondLst>
                                        </p:cTn>
                                        <p:tgtEl>
                                          <p:spTgt spid="2"/>
                                        </p:tgtEl>
                                        <p:attrNameLst>
                                          <p:attrName>ppt_x</p:attrName>
                                        </p:attrNameLst>
                                      </p:cBhvr>
                                    </p:anim>
                                    <p:anim from="(-#ppt_h/2)" to="(#ppt_y)" calcmode="lin" valueType="num">
                                      <p:cBhvr>
                                        <p:cTn id="9" dur="1000" fill="hold">
                                          <p:stCondLst>
                                            <p:cond delay="0"/>
                                          </p:stCondLst>
                                        </p:cTn>
                                        <p:tgtEl>
                                          <p:spTgt spid="2"/>
                                        </p:tgtEl>
                                        <p:attrNameLst>
                                          <p:attrName>ppt_y</p:attrName>
                                        </p:attrNameLst>
                                      </p:cBhvr>
                                    </p:anim>
                                    <p:animRot by="21600000">
                                      <p:cBhvr>
                                        <p:cTn id="10" dur="1000" fill="hold">
                                          <p:stCondLst>
                                            <p:cond delay="0"/>
                                          </p:stCondLst>
                                        </p:cTn>
                                        <p:tgtEl>
                                          <p:spTgt spid="2"/>
                                        </p:tgtEl>
                                        <p:attrNameLst>
                                          <p:attrName>r</p:attrName>
                                        </p:attrNameLst>
                                      </p:cBhvr>
                                    </p:animRot>
                                  </p:childTnLst>
                                </p:cTn>
                              </p:par>
                            </p:childTnLst>
                          </p:cTn>
                        </p:par>
                        <p:par>
                          <p:cTn id="11" fill="hold">
                            <p:stCondLst>
                              <p:cond delay="1600"/>
                            </p:stCondLst>
                            <p:childTnLst>
                              <p:par>
                                <p:cTn id="12" presetID="6" presetClass="entr" presetSubtype="32" fill="hold" nodeType="afterEffect">
                                  <p:stCondLst>
                                    <p:cond delay="0"/>
                                  </p:stCondLst>
                                  <p:childTnLst>
                                    <p:set>
                                      <p:cBhvr>
                                        <p:cTn id="13" dur="1" fill="hold">
                                          <p:stCondLst>
                                            <p:cond delay="0"/>
                                          </p:stCondLst>
                                        </p:cTn>
                                        <p:tgtEl>
                                          <p:spTgt spid="9218"/>
                                        </p:tgtEl>
                                        <p:attrNameLst>
                                          <p:attrName>style.visibility</p:attrName>
                                        </p:attrNameLst>
                                      </p:cBhvr>
                                      <p:to>
                                        <p:strVal val="visible"/>
                                      </p:to>
                                    </p:set>
                                    <p:animEffect transition="in" filter="circle(out)">
                                      <p:cBhvr>
                                        <p:cTn id="14" dur="2000"/>
                                        <p:tgtEl>
                                          <p:spTgt spid="9218"/>
                                        </p:tgtEl>
                                      </p:cBhvr>
                                    </p:animEffect>
                                  </p:childTnLst>
                                </p:cTn>
                              </p:par>
                            </p:childTnLst>
                          </p:cTn>
                        </p:par>
                        <p:par>
                          <p:cTn id="15" fill="hold">
                            <p:stCondLst>
                              <p:cond delay="3600"/>
                            </p:stCondLst>
                            <p:childTnLst>
                              <p:par>
                                <p:cTn id="16" presetID="15" presetClass="entr" presetSubtype="0"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p:cTn id="18" dur="1000" fill="hold"/>
                                        <p:tgtEl>
                                          <p:spTgt spid="4"/>
                                        </p:tgtEl>
                                        <p:attrNameLst>
                                          <p:attrName>ppt_w</p:attrName>
                                        </p:attrNameLst>
                                      </p:cBhvr>
                                      <p:tavLst>
                                        <p:tav tm="0">
                                          <p:val>
                                            <p:fltVal val="0"/>
                                          </p:val>
                                        </p:tav>
                                        <p:tav tm="100000">
                                          <p:val>
                                            <p:strVal val="#ppt_w"/>
                                          </p:val>
                                        </p:tav>
                                      </p:tavLst>
                                    </p:anim>
                                    <p:anim calcmode="lin" valueType="num">
                                      <p:cBhvr>
                                        <p:cTn id="19" dur="1000" fill="hold"/>
                                        <p:tgtEl>
                                          <p:spTgt spid="4"/>
                                        </p:tgtEl>
                                        <p:attrNameLst>
                                          <p:attrName>ppt_h</p:attrName>
                                        </p:attrNameLst>
                                      </p:cBhvr>
                                      <p:tavLst>
                                        <p:tav tm="0">
                                          <p:val>
                                            <p:fltVal val="0"/>
                                          </p:val>
                                        </p:tav>
                                        <p:tav tm="100000">
                                          <p:val>
                                            <p:strVal val="#ppt_h"/>
                                          </p:val>
                                        </p:tav>
                                      </p:tavLst>
                                    </p:anim>
                                    <p:anim calcmode="lin" valueType="num">
                                      <p:cBhvr>
                                        <p:cTn id="20"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4600"/>
                            </p:stCondLst>
                            <p:childTnLst>
                              <p:par>
                                <p:cTn id="23" presetID="15" presetClass="entr" presetSubtype="0"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1000" fill="hold"/>
                                        <p:tgtEl>
                                          <p:spTgt spid="5"/>
                                        </p:tgtEl>
                                        <p:attrNameLst>
                                          <p:attrName>ppt_w</p:attrName>
                                        </p:attrNameLst>
                                      </p:cBhvr>
                                      <p:tavLst>
                                        <p:tav tm="0">
                                          <p:val>
                                            <p:fltVal val="0"/>
                                          </p:val>
                                        </p:tav>
                                        <p:tav tm="100000">
                                          <p:val>
                                            <p:strVal val="#ppt_w"/>
                                          </p:val>
                                        </p:tav>
                                      </p:tavLst>
                                    </p:anim>
                                    <p:anim calcmode="lin" valueType="num">
                                      <p:cBhvr>
                                        <p:cTn id="26" dur="1000" fill="hold"/>
                                        <p:tgtEl>
                                          <p:spTgt spid="5"/>
                                        </p:tgtEl>
                                        <p:attrNameLst>
                                          <p:attrName>ppt_h</p:attrName>
                                        </p:attrNameLst>
                                      </p:cBhvr>
                                      <p:tavLst>
                                        <p:tav tm="0">
                                          <p:val>
                                            <p:fltVal val="0"/>
                                          </p:val>
                                        </p:tav>
                                        <p:tav tm="100000">
                                          <p:val>
                                            <p:strVal val="#ppt_h"/>
                                          </p:val>
                                        </p:tav>
                                      </p:tavLst>
                                    </p:anim>
                                    <p:anim calcmode="lin" valueType="num">
                                      <p:cBhvr>
                                        <p:cTn id="27" dur="1000" fill="hold"/>
                                        <p:tgtEl>
                                          <p:spTgt spid="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5600"/>
                            </p:stCondLst>
                            <p:childTnLst>
                              <p:par>
                                <p:cTn id="30" presetID="15" presetClass="entr" presetSubtype="0" fill="hold" nodeType="afterEffect">
                                  <p:stCondLst>
                                    <p:cond delay="0"/>
                                  </p:stCondLst>
                                  <p:childTnLst>
                                    <p:set>
                                      <p:cBhvr>
                                        <p:cTn id="31" dur="1" fill="hold">
                                          <p:stCondLst>
                                            <p:cond delay="0"/>
                                          </p:stCondLst>
                                        </p:cTn>
                                        <p:tgtEl>
                                          <p:spTgt spid="9220"/>
                                        </p:tgtEl>
                                        <p:attrNameLst>
                                          <p:attrName>style.visibility</p:attrName>
                                        </p:attrNameLst>
                                      </p:cBhvr>
                                      <p:to>
                                        <p:strVal val="visible"/>
                                      </p:to>
                                    </p:set>
                                    <p:anim calcmode="lin" valueType="num">
                                      <p:cBhvr>
                                        <p:cTn id="32" dur="1000" fill="hold"/>
                                        <p:tgtEl>
                                          <p:spTgt spid="9220"/>
                                        </p:tgtEl>
                                        <p:attrNameLst>
                                          <p:attrName>ppt_w</p:attrName>
                                        </p:attrNameLst>
                                      </p:cBhvr>
                                      <p:tavLst>
                                        <p:tav tm="0">
                                          <p:val>
                                            <p:fltVal val="0"/>
                                          </p:val>
                                        </p:tav>
                                        <p:tav tm="100000">
                                          <p:val>
                                            <p:strVal val="#ppt_w"/>
                                          </p:val>
                                        </p:tav>
                                      </p:tavLst>
                                    </p:anim>
                                    <p:anim calcmode="lin" valueType="num">
                                      <p:cBhvr>
                                        <p:cTn id="33" dur="1000" fill="hold"/>
                                        <p:tgtEl>
                                          <p:spTgt spid="9220"/>
                                        </p:tgtEl>
                                        <p:attrNameLst>
                                          <p:attrName>ppt_h</p:attrName>
                                        </p:attrNameLst>
                                      </p:cBhvr>
                                      <p:tavLst>
                                        <p:tav tm="0">
                                          <p:val>
                                            <p:fltVal val="0"/>
                                          </p:val>
                                        </p:tav>
                                        <p:tav tm="100000">
                                          <p:val>
                                            <p:strVal val="#ppt_h"/>
                                          </p:val>
                                        </p:tav>
                                      </p:tavLst>
                                    </p:anim>
                                    <p:anim calcmode="lin" valueType="num">
                                      <p:cBhvr>
                                        <p:cTn id="34" dur="1000" fill="hold"/>
                                        <p:tgtEl>
                                          <p:spTgt spid="9220"/>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9220"/>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3999" cy="584775"/>
          </a:xfrm>
          <a:prstGeom prst="rect">
            <a:avLst/>
          </a:prstGeom>
        </p:spPr>
        <p:txBody>
          <a:bodyPr wrap="square">
            <a:spAutoFit/>
          </a:bodyPr>
          <a:lstStyle/>
          <a:p>
            <a:pPr algn="ctr"/>
            <a:r>
              <a:rPr lang="fr-FR" b="1" dirty="0">
                <a:ln w="10160">
                  <a:solidFill>
                    <a:schemeClr val="accent2">
                      <a:lumMod val="50000"/>
                    </a:schemeClr>
                  </a:solidFill>
                  <a:prstDash val="solid"/>
                </a:ln>
                <a:solidFill>
                  <a:schemeClr val="accent2">
                    <a:lumMod val="50000"/>
                  </a:schemeClr>
                </a:solidFill>
                <a:effectLst>
                  <a:glow rad="101600">
                    <a:schemeClr val="bg1">
                      <a:alpha val="60000"/>
                    </a:schemeClr>
                  </a:glow>
                  <a:outerShdw blurRad="38100" dist="32000" dir="5400000" algn="tl">
                    <a:srgbClr val="000000">
                      <a:alpha val="30000"/>
                    </a:srgbClr>
                  </a:outerShdw>
                </a:effectLst>
                <a:latin typeface="Castellar" panose="020A0402060406010301" pitchFamily="18" charset="0"/>
              </a:rPr>
              <a:t>I. </a:t>
            </a:r>
            <a:r>
              <a:rPr lang="fr-FR" b="1" dirty="0">
                <a:ln w="10160">
                  <a:solidFill>
                    <a:schemeClr val="accent2">
                      <a:lumMod val="50000"/>
                    </a:schemeClr>
                  </a:solidFill>
                  <a:prstDash val="solid"/>
                </a:ln>
                <a:solidFill>
                  <a:schemeClr val="bg2">
                    <a:lumMod val="10000"/>
                  </a:schemeClr>
                </a:solidFill>
                <a:effectLst>
                  <a:glow rad="101600">
                    <a:schemeClr val="bg1">
                      <a:alpha val="60000"/>
                    </a:schemeClr>
                  </a:glow>
                  <a:outerShdw blurRad="38100" dist="32000" dir="5400000" algn="tl">
                    <a:srgbClr val="000000">
                      <a:alpha val="30000"/>
                    </a:srgbClr>
                  </a:outerShdw>
                </a:effectLst>
                <a:latin typeface="Castellar" panose="020A0402060406010301" pitchFamily="18" charset="0"/>
              </a:rPr>
              <a:t>Un temps de bouillonnement intellectuel</a:t>
            </a:r>
            <a:endParaRPr lang="fr-FR" dirty="0">
              <a:ln w="10160">
                <a:solidFill>
                  <a:schemeClr val="bg2">
                    <a:lumMod val="25000"/>
                  </a:schemeClr>
                </a:solidFill>
                <a:prstDash val="solid"/>
              </a:ln>
              <a:solidFill>
                <a:schemeClr val="bg2">
                  <a:lumMod val="10000"/>
                </a:schemeClr>
              </a:solidFill>
              <a:effectLst>
                <a:glow rad="101600">
                  <a:schemeClr val="bg1">
                    <a:alpha val="60000"/>
                  </a:schemeClr>
                </a:glow>
                <a:outerShdw blurRad="38100" dist="32000" dir="5400000" algn="tl">
                  <a:srgbClr val="000000">
                    <a:alpha val="30000"/>
                  </a:srgbClr>
                </a:outerShdw>
              </a:effectLst>
              <a:latin typeface="Castellar" panose="020A0402060406010301" pitchFamily="18" charset="0"/>
            </a:endParaRPr>
          </a:p>
          <a:p>
            <a:pPr marL="228600" indent="-228600" algn="ctr">
              <a:buAutoNum type="alphaUcPeriod"/>
            </a:pPr>
            <a:r>
              <a:rPr lang="fr-FR" sz="1400" b="1" dirty="0">
                <a:solidFill>
                  <a:schemeClr val="accent2">
                    <a:lumMod val="50000"/>
                  </a:schemeClr>
                </a:solidFill>
                <a:latin typeface="Century Gothic" pitchFamily="34" charset="0"/>
              </a:rPr>
              <a:t>Une volonté de s’éloigner du </a:t>
            </a:r>
            <a:r>
              <a:rPr lang="fr-FR" sz="1400" b="1" dirty="0" smtClean="0">
                <a:solidFill>
                  <a:schemeClr val="accent2">
                    <a:lumMod val="50000"/>
                  </a:schemeClr>
                </a:solidFill>
                <a:latin typeface="Century Gothic" pitchFamily="34" charset="0"/>
              </a:rPr>
              <a:t>Moyen-Age par une pensée renouvelée</a:t>
            </a:r>
            <a:endParaRPr lang="fr-FR" sz="1400" b="1" dirty="0">
              <a:solidFill>
                <a:schemeClr val="accent2">
                  <a:lumMod val="50000"/>
                </a:schemeClr>
              </a:solidFill>
              <a:latin typeface="Century Gothic" pitchFamily="34" charset="0"/>
            </a:endParaRPr>
          </a:p>
        </p:txBody>
      </p:sp>
      <p:sp>
        <p:nvSpPr>
          <p:cNvPr id="4" name="Arc 3"/>
          <p:cNvSpPr>
            <a:spLocks noChangeAspect="1"/>
          </p:cNvSpPr>
          <p:nvPr/>
        </p:nvSpPr>
        <p:spPr>
          <a:xfrm>
            <a:off x="1459800" y="1523548"/>
            <a:ext cx="6224400" cy="4788000"/>
          </a:xfrm>
          <a:prstGeom prst="arc">
            <a:avLst>
              <a:gd name="adj1" fmla="val 17172047"/>
              <a:gd name="adj2" fmla="val 15771724"/>
            </a:avLst>
          </a:prstGeom>
          <a:solidFill>
            <a:srgbClr val="B2B2B2">
              <a:alpha val="50000"/>
            </a:srgbClr>
          </a:solidFill>
        </p:spPr>
        <p:style>
          <a:lnRef idx="3">
            <a:schemeClr val="dk1"/>
          </a:lnRef>
          <a:fillRef idx="0">
            <a:schemeClr val="dk1"/>
          </a:fillRef>
          <a:effectRef idx="2">
            <a:schemeClr val="dk1"/>
          </a:effectRef>
          <a:fontRef idx="minor">
            <a:schemeClr val="tx1"/>
          </a:fontRef>
        </p:style>
        <p:txBody>
          <a:bodyPr rtlCol="0" anchor="ctr"/>
          <a:lstStyle/>
          <a:p>
            <a:pPr algn="ctr"/>
            <a:endParaRPr lang="fr-FR"/>
          </a:p>
        </p:txBody>
      </p:sp>
      <p:sp>
        <p:nvSpPr>
          <p:cNvPr id="5" name="Arc 4"/>
          <p:cNvSpPr/>
          <p:nvPr/>
        </p:nvSpPr>
        <p:spPr>
          <a:xfrm>
            <a:off x="2699792" y="2459652"/>
            <a:ext cx="3744416" cy="2880320"/>
          </a:xfrm>
          <a:prstGeom prst="arc">
            <a:avLst>
              <a:gd name="adj1" fmla="val 17161295"/>
              <a:gd name="adj2" fmla="val 15763250"/>
            </a:avLst>
          </a:prstGeom>
          <a:solidFill>
            <a:schemeClr val="accent2">
              <a:lumMod val="50000"/>
              <a:alpha val="50000"/>
            </a:schemeClr>
          </a:solidFill>
        </p:spPr>
        <p:style>
          <a:lnRef idx="3">
            <a:schemeClr val="dk1"/>
          </a:lnRef>
          <a:fillRef idx="0">
            <a:schemeClr val="dk1"/>
          </a:fillRef>
          <a:effectRef idx="2">
            <a:schemeClr val="dk1"/>
          </a:effectRef>
          <a:fontRef idx="minor">
            <a:schemeClr val="tx1"/>
          </a:fontRef>
        </p:style>
        <p:txBody>
          <a:bodyPr rtlCol="0" anchor="ctr"/>
          <a:lstStyle/>
          <a:p>
            <a:pPr algn="ctr"/>
            <a:endParaRPr lang="fr-FR"/>
          </a:p>
        </p:txBody>
      </p:sp>
      <p:pic>
        <p:nvPicPr>
          <p:cNvPr id="6" name="Picture 8" descr="http://www.paradoxplace.com/Perspectives/Italian%20Images/images/PPPortraits/Simone-Martini-BR.jpg"/>
          <p:cNvPicPr>
            <a:picLocks noChangeAspect="1" noChangeArrowheads="1"/>
          </p:cNvPicPr>
          <p:nvPr/>
        </p:nvPicPr>
        <p:blipFill rotWithShape="1">
          <a:blip r:embed="rId2" cstate="email">
            <a:extLst>
              <a:ext uri="{BEBA8EAE-BF5A-486C-A8C5-ECC9F3942E4B}">
                <a14:imgProps xmlns:a14="http://schemas.microsoft.com/office/drawing/2010/main">
                  <a14:imgLayer r:embed="rId3">
                    <a14:imgEffect>
                      <a14:backgroundRemoval t="10384" b="96163" l="8889" r="96000">
                        <a14:foregroundMark x1="20889" y1="89165" x2="33556" y2="86005"/>
                        <a14:foregroundMark x1="63111" y1="84876" x2="83333" y2="91196"/>
                      </a14:backgroundRemoval>
                    </a14:imgEffect>
                  </a14:imgLayer>
                </a14:imgProps>
              </a:ext>
              <a:ext uri="{28A0092B-C50C-407E-A947-70E740481C1C}">
                <a14:useLocalDpi xmlns:a14="http://schemas.microsoft.com/office/drawing/2010/main"/>
              </a:ext>
            </a:extLst>
          </a:blip>
          <a:srcRect l="9563" t="10318" r="4024" b="3771"/>
          <a:stretch/>
        </p:blipFill>
        <p:spPr bwMode="auto">
          <a:xfrm>
            <a:off x="2218910" y="3352355"/>
            <a:ext cx="1213293" cy="118747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2" descr="http://www.lessingimages.com/w1/260103/26010304.jpg"/>
          <p:cNvPicPr>
            <a:picLocks noChangeAspect="1" noChangeArrowheads="1"/>
          </p:cNvPicPr>
          <p:nvPr/>
        </p:nvPicPr>
        <p:blipFill rotWithShape="1">
          <a:blip r:embed="rId4" cstate="email">
            <a:extLst>
              <a:ext uri="{BEBA8EAE-BF5A-486C-A8C5-ECC9F3942E4B}">
                <a14:imgProps xmlns:a14="http://schemas.microsoft.com/office/drawing/2010/main">
                  <a14:imgLayer r:embed="rId5">
                    <a14:imgEffect>
                      <a14:backgroundRemoval t="476" b="93333" l="2874" r="90230">
                        <a14:foregroundMark x1="44828" y1="10000" x2="63218" y2="68571"/>
                        <a14:foregroundMark x1="48851" y1="7619" x2="63793" y2="5714"/>
                        <a14:foregroundMark x1="64943" y1="8095" x2="68966" y2="30952"/>
                        <a14:foregroundMark x1="41379" y1="33333" x2="50000" y2="37143"/>
                        <a14:foregroundMark x1="44828" y1="45714" x2="33333" y2="65238"/>
                        <a14:foregroundMark x1="11494" y1="76190" x2="27586" y2="84286"/>
                        <a14:foregroundMark x1="17241" y1="67143" x2="20115" y2="70000"/>
                        <a14:foregroundMark x1="37356" y1="48095" x2="27011" y2="65714"/>
                        <a14:foregroundMark x1="50575" y1="54762" x2="55747" y2="86190"/>
                        <a14:foregroundMark x1="72989" y1="38095" x2="85632" y2="67143"/>
                        <a14:foregroundMark x1="82184" y1="47619" x2="88506" y2="64286"/>
                        <a14:foregroundMark x1="36782" y1="82857" x2="44253" y2="88095"/>
                        <a14:foregroundMark x1="74713" y1="20952" x2="75862" y2="20000"/>
                        <a14:foregroundMark x1="75287" y1="22381" x2="77586" y2="22857"/>
                        <a14:foregroundMark x1="74713" y1="25714" x2="75862" y2="27619"/>
                        <a14:foregroundMark x1="40805" y1="2857" x2="44828" y2="6190"/>
                        <a14:foregroundMark x1="35057" y1="8571" x2="41379" y2="8095"/>
                        <a14:foregroundMark x1="36207" y1="12381" x2="37931" y2="9048"/>
                        <a14:foregroundMark x1="32759" y1="10476" x2="35632" y2="9048"/>
                        <a14:foregroundMark x1="68391" y1="85714" x2="71264" y2="80476"/>
                        <a14:foregroundMark x1="76437" y1="86190" x2="82184" y2="75714"/>
                        <a14:foregroundMark x1="37931" y1="24286" x2="39655" y2="24762"/>
                        <a14:backgroundMark x1="19540" y1="4762" x2="14943" y2="56190"/>
                        <a14:backgroundMark x1="45977" y1="2857" x2="62069" y2="1905"/>
                        <a14:backgroundMark x1="8621" y1="88095" x2="15517" y2="88571"/>
                        <a14:backgroundMark x1="7471" y1="90476" x2="20690" y2="91429"/>
                        <a14:backgroundMark x1="22414" y1="55714" x2="29310" y2="17143"/>
                        <a14:backgroundMark x1="23563" y1="68095" x2="24138" y2="64286"/>
                        <a14:backgroundMark x1="42529" y1="92381" x2="47701" y2="91905"/>
                        <a14:backgroundMark x1="50575" y1="91429" x2="59770" y2="91429"/>
                        <a14:backgroundMark x1="70690" y1="91905" x2="73563" y2="90476"/>
                      </a14:backgroundRemoval>
                    </a14:imgEffect>
                    <a14:imgEffect>
                      <a14:sharpenSoften amount="50000"/>
                    </a14:imgEffect>
                  </a14:imgLayer>
                </a14:imgProps>
              </a:ext>
              <a:ext uri="{28A0092B-C50C-407E-A947-70E740481C1C}">
                <a14:useLocalDpi xmlns:a14="http://schemas.microsoft.com/office/drawing/2010/main"/>
              </a:ext>
            </a:extLst>
          </a:blip>
          <a:srcRect l="3314" b="6788"/>
          <a:stretch/>
        </p:blipFill>
        <p:spPr bwMode="auto">
          <a:xfrm>
            <a:off x="5413436" y="3899812"/>
            <a:ext cx="1311493" cy="1525979"/>
          </a:xfrm>
          <a:prstGeom prst="rect">
            <a:avLst/>
          </a:prstGeom>
          <a:noFill/>
          <a:extLst>
            <a:ext uri="{909E8E84-426E-40DD-AFC4-6F175D3DCCD1}">
              <a14:hiddenFill xmlns:a14="http://schemas.microsoft.com/office/drawing/2010/main">
                <a:solidFill>
                  <a:srgbClr val="FFFFFF"/>
                </a:solidFill>
              </a14:hiddenFill>
            </a:ext>
          </a:extLst>
        </p:spPr>
      </p:pic>
      <p:sp>
        <p:nvSpPr>
          <p:cNvPr id="8" name="ZoneTexte 7"/>
          <p:cNvSpPr txBox="1"/>
          <p:nvPr/>
        </p:nvSpPr>
        <p:spPr>
          <a:xfrm>
            <a:off x="5548773" y="5339972"/>
            <a:ext cx="1326251" cy="261610"/>
          </a:xfrm>
          <a:prstGeom prst="rect">
            <a:avLst/>
          </a:prstGeom>
          <a:solidFill>
            <a:srgbClr val="FFCC99"/>
          </a:solidFill>
        </p:spPr>
        <p:txBody>
          <a:bodyPr wrap="none" lIns="36000" tIns="0" rIns="36000" rtlCol="0">
            <a:spAutoFit/>
          </a:bodyPr>
          <a:lstStyle/>
          <a:p>
            <a:r>
              <a:rPr lang="fr-FR" sz="1400" b="1" cap="small" dirty="0" err="1" smtClean="0">
                <a:latin typeface="Century Gothic" pitchFamily="34" charset="0"/>
              </a:rPr>
              <a:t>Bocacce</a:t>
            </a:r>
            <a:r>
              <a:rPr lang="fr-FR" sz="1400" b="1" cap="small" dirty="0" smtClean="0">
                <a:latin typeface="Century Gothic" pitchFamily="34" charset="0"/>
              </a:rPr>
              <a:t>, poète</a:t>
            </a:r>
            <a:endParaRPr lang="fr-FR" sz="1400" b="1" cap="small" dirty="0">
              <a:latin typeface="Century Gothic" pitchFamily="34" charset="0"/>
            </a:endParaRPr>
          </a:p>
        </p:txBody>
      </p:sp>
      <p:sp>
        <p:nvSpPr>
          <p:cNvPr id="9" name="ZoneTexte 8"/>
          <p:cNvSpPr txBox="1"/>
          <p:nvPr/>
        </p:nvSpPr>
        <p:spPr>
          <a:xfrm>
            <a:off x="1802531" y="4475900"/>
            <a:ext cx="1904936" cy="261610"/>
          </a:xfrm>
          <a:prstGeom prst="rect">
            <a:avLst/>
          </a:prstGeom>
          <a:solidFill>
            <a:srgbClr val="FFCC99"/>
          </a:solidFill>
        </p:spPr>
        <p:txBody>
          <a:bodyPr wrap="none" lIns="36000" tIns="0" rIns="36000" rtlCol="0">
            <a:spAutoFit/>
          </a:bodyPr>
          <a:lstStyle/>
          <a:p>
            <a:r>
              <a:rPr lang="fr-FR" sz="1400" b="1" cap="small" dirty="0" smtClean="0">
                <a:latin typeface="Century Gothic" pitchFamily="34" charset="0"/>
              </a:rPr>
              <a:t>Simone Martini, peintre</a:t>
            </a:r>
            <a:endParaRPr lang="fr-FR" sz="1400" b="1" cap="small" dirty="0">
              <a:latin typeface="Century Gothic" pitchFamily="34" charset="0"/>
            </a:endParaRPr>
          </a:p>
        </p:txBody>
      </p:sp>
      <p:pic>
        <p:nvPicPr>
          <p:cNvPr id="10" name="Picture 16" descr="http://www.ilcasolarediluggiano.it/images/mappa_italia_toscana.jpg"/>
          <p:cNvPicPr>
            <a:picLocks noChangeAspect="1" noChangeArrowheads="1"/>
          </p:cNvPicPr>
          <p:nvPr/>
        </p:nvPicPr>
        <p:blipFill>
          <a:blip r:embed="rId6" cstate="email">
            <a:extLst>
              <a:ext uri="{BEBA8EAE-BF5A-486C-A8C5-ECC9F3942E4B}">
                <a14:imgProps xmlns:a14="http://schemas.microsoft.com/office/drawing/2010/main">
                  <a14:imgLayer r:embed="rId7">
                    <a14:imgEffect>
                      <a14:backgroundRemoval t="0" b="100000" l="0" r="100000">
                        <a14:foregroundMark x1="17750" y1="61915" x2="16750" y2="72766"/>
                        <a14:foregroundMark x1="55250" y1="89362" x2="69250" y2="93404"/>
                      </a14:backgroundRemoval>
                    </a14:imgEffect>
                    <a14:imgEffect>
                      <a14:saturation sat="33000"/>
                    </a14:imgEffect>
                  </a14:imgLayer>
                </a14:imgProps>
              </a:ext>
              <a:ext uri="{28A0092B-C50C-407E-A947-70E740481C1C}">
                <a14:useLocalDpi xmlns:a14="http://schemas.microsoft.com/office/drawing/2010/main"/>
              </a:ext>
            </a:extLst>
          </a:blip>
          <a:srcRect/>
          <a:stretch>
            <a:fillRect/>
          </a:stretch>
        </p:blipFill>
        <p:spPr bwMode="auto">
          <a:xfrm>
            <a:off x="938346" y="1356742"/>
            <a:ext cx="1877292" cy="2205819"/>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8" descr="http://www.f4-design.fr/wp-content/uploads/2012/11/mqt-rdlc_fleche-tactile.png"/>
          <p:cNvPicPr>
            <a:picLocks noChangeAspect="1" noChangeArrowheads="1"/>
          </p:cNvPicPr>
          <p:nvPr/>
        </p:nvPicPr>
        <p:blipFill>
          <a:blip r:embed="rId8" cstate="email">
            <a:duotone>
              <a:schemeClr val="accent5">
                <a:shade val="45000"/>
                <a:satMod val="135000"/>
              </a:schemeClr>
              <a:prstClr val="white"/>
            </a:duotone>
            <a:extLst>
              <a:ext uri="{28A0092B-C50C-407E-A947-70E740481C1C}">
                <a14:useLocalDpi xmlns:a14="http://schemas.microsoft.com/office/drawing/2010/main"/>
              </a:ext>
            </a:extLst>
          </a:blip>
          <a:srcRect/>
          <a:stretch>
            <a:fillRect/>
          </a:stretch>
        </p:blipFill>
        <p:spPr bwMode="auto">
          <a:xfrm rot="2749738">
            <a:off x="7590883" y="2796067"/>
            <a:ext cx="696623" cy="2113484"/>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8" descr="http://www.f4-design.fr/wp-content/uploads/2012/11/mqt-rdlc_fleche-tactile.png"/>
          <p:cNvPicPr>
            <a:picLocks noChangeAspect="1" noChangeArrowheads="1"/>
          </p:cNvPicPr>
          <p:nvPr/>
        </p:nvPicPr>
        <p:blipFill>
          <a:blip r:embed="rId8" cstate="email">
            <a:duotone>
              <a:schemeClr val="accent5">
                <a:shade val="45000"/>
                <a:satMod val="135000"/>
              </a:schemeClr>
              <a:prstClr val="white"/>
            </a:duotone>
            <a:extLst>
              <a:ext uri="{28A0092B-C50C-407E-A947-70E740481C1C}">
                <a14:useLocalDpi xmlns:a14="http://schemas.microsoft.com/office/drawing/2010/main"/>
              </a:ext>
            </a:extLst>
          </a:blip>
          <a:srcRect/>
          <a:stretch>
            <a:fillRect/>
          </a:stretch>
        </p:blipFill>
        <p:spPr bwMode="auto">
          <a:xfrm rot="14999011" flipH="1">
            <a:off x="2644247" y="5080264"/>
            <a:ext cx="696530" cy="2113200"/>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p:cNvSpPr/>
          <p:nvPr/>
        </p:nvSpPr>
        <p:spPr>
          <a:xfrm>
            <a:off x="7376829" y="1356742"/>
            <a:ext cx="1659667" cy="1659682"/>
          </a:xfrm>
          <a:prstGeom prst="rect">
            <a:avLst/>
          </a:prstGeom>
          <a:solidFill>
            <a:schemeClr val="bg2"/>
          </a:solidFill>
          <a:ln w="9525">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fr-FR" sz="1100" dirty="0" smtClean="0">
                <a:solidFill>
                  <a:schemeClr val="tx1"/>
                </a:solidFill>
                <a:latin typeface="Century Gothic" pitchFamily="34" charset="0"/>
              </a:rPr>
              <a:t>Arrivée des </a:t>
            </a:r>
            <a:r>
              <a:rPr lang="fr-FR" sz="1100" b="1" dirty="0" smtClean="0">
                <a:solidFill>
                  <a:schemeClr val="tx1"/>
                </a:solidFill>
                <a:latin typeface="Century Gothic" pitchFamily="34" charset="0"/>
              </a:rPr>
              <a:t>Grecs fuyant l’Empire byzantin</a:t>
            </a:r>
            <a:r>
              <a:rPr lang="fr-FR" sz="1100" dirty="0" smtClean="0">
                <a:solidFill>
                  <a:schemeClr val="tx1"/>
                </a:solidFill>
                <a:latin typeface="Century Gothic" pitchFamily="34" charset="0"/>
              </a:rPr>
              <a:t> agonisant et l’avancée des Turcs </a:t>
            </a:r>
            <a:r>
              <a:rPr lang="fr-FR" sz="1100" dirty="0" smtClean="0">
                <a:solidFill>
                  <a:schemeClr val="tx1"/>
                </a:solidFill>
                <a:latin typeface="Century Gothic" pitchFamily="34" charset="0"/>
                <a:sym typeface="Wingdings" pitchFamily="2" charset="2"/>
              </a:rPr>
              <a:t>=</a:t>
            </a:r>
            <a:r>
              <a:rPr lang="fr-FR" sz="1100" dirty="0" smtClean="0">
                <a:solidFill>
                  <a:schemeClr val="tx1"/>
                </a:solidFill>
                <a:latin typeface="Century Gothic" pitchFamily="34" charset="0"/>
              </a:rPr>
              <a:t> </a:t>
            </a:r>
            <a:r>
              <a:rPr lang="fr-FR" sz="1100" b="1" dirty="0" smtClean="0">
                <a:solidFill>
                  <a:schemeClr val="tx1"/>
                </a:solidFill>
                <a:latin typeface="Century Gothic" pitchFamily="34" charset="0"/>
              </a:rPr>
              <a:t>découverte des </a:t>
            </a:r>
            <a:r>
              <a:rPr lang="fr-FR" sz="1100" b="1" dirty="0">
                <a:solidFill>
                  <a:schemeClr val="tx1"/>
                </a:solidFill>
                <a:latin typeface="Century Gothic" pitchFamily="34" charset="0"/>
              </a:rPr>
              <a:t>manuscrits </a:t>
            </a:r>
            <a:r>
              <a:rPr lang="fr-FR" sz="1100" b="1" dirty="0" smtClean="0">
                <a:solidFill>
                  <a:schemeClr val="tx1"/>
                </a:solidFill>
                <a:latin typeface="Century Gothic" pitchFamily="34" charset="0"/>
              </a:rPr>
              <a:t>hellénistiques </a:t>
            </a:r>
            <a:r>
              <a:rPr lang="fr-FR" sz="1100" dirty="0" smtClean="0">
                <a:solidFill>
                  <a:schemeClr val="tx1"/>
                </a:solidFill>
                <a:latin typeface="Century Gothic" pitchFamily="34" charset="0"/>
              </a:rPr>
              <a:t>(Platon</a:t>
            </a:r>
            <a:r>
              <a:rPr lang="fr-FR" sz="1100" dirty="0">
                <a:solidFill>
                  <a:schemeClr val="tx1"/>
                </a:solidFill>
                <a:latin typeface="Century Gothic" pitchFamily="34" charset="0"/>
              </a:rPr>
              <a:t>, </a:t>
            </a:r>
            <a:r>
              <a:rPr lang="fr-FR" sz="1100" dirty="0" smtClean="0">
                <a:solidFill>
                  <a:schemeClr val="tx1"/>
                </a:solidFill>
                <a:latin typeface="Century Gothic" pitchFamily="34" charset="0"/>
              </a:rPr>
              <a:t>d’Euclide , textes </a:t>
            </a:r>
            <a:r>
              <a:rPr lang="fr-FR" sz="1100" dirty="0">
                <a:solidFill>
                  <a:schemeClr val="tx1"/>
                </a:solidFill>
                <a:latin typeface="Century Gothic" pitchFamily="34" charset="0"/>
              </a:rPr>
              <a:t>inconnus </a:t>
            </a:r>
            <a:r>
              <a:rPr lang="fr-FR" sz="1100" dirty="0" smtClean="0">
                <a:solidFill>
                  <a:schemeClr val="tx1"/>
                </a:solidFill>
                <a:latin typeface="Century Gothic" pitchFamily="34" charset="0"/>
              </a:rPr>
              <a:t>d’Aristote…) </a:t>
            </a:r>
          </a:p>
        </p:txBody>
      </p:sp>
      <p:sp>
        <p:nvSpPr>
          <p:cNvPr id="14" name="Rectangle 13"/>
          <p:cNvSpPr/>
          <p:nvPr/>
        </p:nvSpPr>
        <p:spPr>
          <a:xfrm>
            <a:off x="121898" y="4951932"/>
            <a:ext cx="1659667" cy="1542365"/>
          </a:xfrm>
          <a:prstGeom prst="rect">
            <a:avLst/>
          </a:prstGeom>
          <a:solidFill>
            <a:schemeClr val="bg2"/>
          </a:solidFill>
          <a:ln w="9525">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fr-FR" sz="1100" dirty="0" smtClean="0">
                <a:solidFill>
                  <a:schemeClr val="tx1"/>
                </a:solidFill>
                <a:latin typeface="Century Gothic" pitchFamily="34" charset="0"/>
              </a:rPr>
              <a:t>Arrivée des </a:t>
            </a:r>
            <a:r>
              <a:rPr lang="fr-FR" sz="1100" b="1" dirty="0" smtClean="0">
                <a:solidFill>
                  <a:schemeClr val="tx1"/>
                </a:solidFill>
                <a:latin typeface="Century Gothic" pitchFamily="34" charset="0"/>
              </a:rPr>
              <a:t>juifs chassés d’Espagne </a:t>
            </a:r>
            <a:r>
              <a:rPr lang="fr-FR" sz="1100" dirty="0" smtClean="0">
                <a:solidFill>
                  <a:schemeClr val="tx1"/>
                </a:solidFill>
                <a:latin typeface="Century Gothic" pitchFamily="34" charset="0"/>
              </a:rPr>
              <a:t>= découverte de le </a:t>
            </a:r>
            <a:r>
              <a:rPr lang="fr-FR" sz="1100" b="1" dirty="0" smtClean="0">
                <a:solidFill>
                  <a:schemeClr val="tx1"/>
                </a:solidFill>
                <a:latin typeface="Century Gothic" pitchFamily="34" charset="0"/>
              </a:rPr>
              <a:t>culture hébraïque </a:t>
            </a:r>
            <a:r>
              <a:rPr lang="fr-FR" sz="1100" dirty="0" smtClean="0">
                <a:solidFill>
                  <a:schemeClr val="tx1"/>
                </a:solidFill>
                <a:latin typeface="Century Gothic" pitchFamily="34" charset="0"/>
              </a:rPr>
              <a:t>(chaldéen, </a:t>
            </a:r>
            <a:r>
              <a:rPr lang="fr-FR" sz="1100" dirty="0">
                <a:solidFill>
                  <a:schemeClr val="tx1"/>
                </a:solidFill>
                <a:latin typeface="Century Gothic" pitchFamily="34" charset="0"/>
              </a:rPr>
              <a:t>connaissance </a:t>
            </a:r>
            <a:r>
              <a:rPr lang="fr-FR" sz="1100" dirty="0" smtClean="0">
                <a:solidFill>
                  <a:schemeClr val="tx1"/>
                </a:solidFill>
                <a:latin typeface="Century Gothic" pitchFamily="34" charset="0"/>
              </a:rPr>
              <a:t> de l’Ancien, découverte de la Kabbale…)</a:t>
            </a:r>
          </a:p>
        </p:txBody>
      </p:sp>
      <p:pic>
        <p:nvPicPr>
          <p:cNvPr id="15" name="Picture 18" descr="http://www.f4-design.fr/wp-content/uploads/2012/11/mqt-rdlc_fleche-tactile.png"/>
          <p:cNvPicPr>
            <a:picLocks noChangeAspect="1" noChangeArrowheads="1"/>
          </p:cNvPicPr>
          <p:nvPr/>
        </p:nvPicPr>
        <p:blipFill>
          <a:blip r:embed="rId8" cstate="email">
            <a:duotone>
              <a:schemeClr val="accent5">
                <a:shade val="45000"/>
                <a:satMod val="135000"/>
              </a:schemeClr>
              <a:prstClr val="white"/>
            </a:duotone>
            <a:extLst>
              <a:ext uri="{28A0092B-C50C-407E-A947-70E740481C1C}">
                <a14:useLocalDpi xmlns:a14="http://schemas.microsoft.com/office/drawing/2010/main"/>
              </a:ext>
            </a:extLst>
          </a:blip>
          <a:srcRect/>
          <a:stretch>
            <a:fillRect/>
          </a:stretch>
        </p:blipFill>
        <p:spPr bwMode="auto">
          <a:xfrm rot="12045604">
            <a:off x="4837417" y="983045"/>
            <a:ext cx="696623" cy="2113484"/>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8" descr="http://www.f4-design.fr/wp-content/uploads/2012/11/mqt-rdlc_fleche-tactile.png"/>
          <p:cNvPicPr>
            <a:picLocks noChangeAspect="1" noChangeArrowheads="1"/>
          </p:cNvPicPr>
          <p:nvPr/>
        </p:nvPicPr>
        <p:blipFill>
          <a:blip r:embed="rId8" cstate="email">
            <a:duotone>
              <a:schemeClr val="accent5">
                <a:shade val="45000"/>
                <a:satMod val="135000"/>
              </a:schemeClr>
              <a:prstClr val="white"/>
            </a:duotone>
            <a:extLst>
              <a:ext uri="{28A0092B-C50C-407E-A947-70E740481C1C}">
                <a14:useLocalDpi xmlns:a14="http://schemas.microsoft.com/office/drawing/2010/main"/>
              </a:ext>
            </a:extLst>
          </a:blip>
          <a:srcRect/>
          <a:stretch>
            <a:fillRect/>
          </a:stretch>
        </p:blipFill>
        <p:spPr bwMode="auto">
          <a:xfrm rot="9554396" flipH="1">
            <a:off x="3858978" y="983045"/>
            <a:ext cx="696623" cy="2113484"/>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16"/>
          <p:cNvSpPr/>
          <p:nvPr/>
        </p:nvSpPr>
        <p:spPr>
          <a:xfrm>
            <a:off x="3491880" y="901482"/>
            <a:ext cx="2448272" cy="306034"/>
          </a:xfrm>
          <a:prstGeom prst="rect">
            <a:avLst/>
          </a:prstGeom>
          <a:solidFill>
            <a:schemeClr val="accent2">
              <a:lumMod val="50000"/>
            </a:schemeClr>
          </a:solidFill>
          <a:ln w="12700">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fr-FR" sz="1200" b="1" cap="small" dirty="0" smtClean="0">
                <a:latin typeface="Century Gothic" pitchFamily="34" charset="0"/>
              </a:rPr>
              <a:t>Diffusion dans toute l’Europe</a:t>
            </a:r>
            <a:endParaRPr lang="fr-FR" sz="1200" b="1" dirty="0" smtClean="0">
              <a:latin typeface="Century Gothic" pitchFamily="34" charset="0"/>
            </a:endParaRPr>
          </a:p>
        </p:txBody>
      </p:sp>
      <p:pic>
        <p:nvPicPr>
          <p:cNvPr id="18" name="Picture 20" descr="http://www.biografiasyvidas.com/biografia/p/fotos/petrarca.jpg"/>
          <p:cNvPicPr>
            <a:picLocks noChangeAspect="1" noChangeArrowheads="1"/>
          </p:cNvPicPr>
          <p:nvPr/>
        </p:nvPicPr>
        <p:blipFill>
          <a:blip r:embed="rId9" cstate="email">
            <a:extLst>
              <a:ext uri="{BEBA8EAE-BF5A-486C-A8C5-ECC9F3942E4B}">
                <a14:imgProps xmlns:a14="http://schemas.microsoft.com/office/drawing/2010/main">
                  <a14:imgLayer r:embed="rId10">
                    <a14:imgEffect>
                      <a14:backgroundRemoval t="0" b="100000" l="0" r="100000">
                        <a14:foregroundMark x1="7059" y1="28080" x2="17647" y2="22923"/>
                        <a14:foregroundMark x1="17353" y1="21490" x2="23235" y2="21490"/>
                        <a14:foregroundMark x1="38235" y1="24069" x2="52059" y2="16332"/>
                        <a14:foregroundMark x1="30588" y1="45559" x2="31765" y2="46991"/>
                        <a14:foregroundMark x1="54412" y1="45272" x2="54118" y2="48997"/>
                        <a14:foregroundMark x1="85588" y1="39255" x2="90882" y2="45845"/>
                        <a14:foregroundMark x1="86765" y1="13467" x2="81471" y2="20344"/>
                        <a14:foregroundMark x1="80000" y1="8023" x2="70882" y2="15759"/>
                        <a14:foregroundMark x1="16765" y1="3438" x2="29706" y2="12894"/>
                        <a14:foregroundMark x1="7941" y1="16905" x2="22647" y2="17765"/>
                        <a14:foregroundMark x1="5294" y1="16046" x2="8824" y2="15759"/>
                        <a14:foregroundMark x1="14118" y1="14613" x2="21176" y2="13754"/>
                        <a14:foregroundMark x1="10882" y1="42120" x2="13235" y2="31805"/>
                        <a14:foregroundMark x1="10588" y1="44413" x2="11176" y2="34384"/>
                        <a14:foregroundMark x1="15294" y1="28367" x2="13529" y2="30659"/>
                        <a14:foregroundMark x1="74706" y1="93696" x2="82647" y2="99427"/>
                        <a14:foregroundMark x1="23824" y1="98281" x2="27059" y2="95415"/>
                        <a14:foregroundMark x1="28529" y1="89112" x2="23824" y2="95702"/>
                        <a14:foregroundMark x1="21176" y1="99427" x2="22647" y2="97994"/>
                        <a14:foregroundMark x1="19412" y1="99140" x2="19706" y2="98281"/>
                        <a14:foregroundMark x1="24706" y1="85960" x2="25294" y2="88252"/>
                        <a14:foregroundMark x1="20588" y1="93983" x2="18824" y2="95702"/>
                        <a14:foregroundMark x1="69412" y1="99140" x2="70000" y2="97421"/>
                        <a14:foregroundMark x1="38235" y1="4298" x2="48235" y2="2579"/>
                        <a14:backgroundMark x1="15588" y1="8309" x2="17647" y2="10888"/>
                        <a14:backgroundMark x1="25882" y1="3152" x2="35000" y2="1433"/>
                        <a14:backgroundMark x1="52059" y1="860" x2="55588" y2="573"/>
                        <a14:backgroundMark x1="16471" y1="31232" x2="14706" y2="42980"/>
                        <a14:backgroundMark x1="28235" y1="99427" x2="29118" y2="99140"/>
                        <a14:backgroundMark x1="36471" y1="99427" x2="37647" y2="99427"/>
                        <a14:backgroundMark x1="61765" y1="99427" x2="65000" y2="99427"/>
                        <a14:backgroundMark x1="72941" y1="99427" x2="75588" y2="99427"/>
                        <a14:backgroundMark x1="84118" y1="99427" x2="84706" y2="99713"/>
                        <a14:backgroundMark x1="57059" y1="1433" x2="64412" y2="1433"/>
                        <a14:backgroundMark x1="48235" y1="573" x2="51765" y2="573"/>
                        <a14:backgroundMark x1="18824" y1="11175" x2="21765" y2="12034"/>
                        <a14:backgroundMark x1="47647" y1="1433" x2="43235" y2="0"/>
                      </a14:backgroundRemoval>
                    </a14:imgEffect>
                  </a14:imgLayer>
                </a14:imgProps>
              </a:ext>
              <a:ext uri="{28A0092B-C50C-407E-A947-70E740481C1C}">
                <a14:useLocalDpi xmlns:a14="http://schemas.microsoft.com/office/drawing/2010/main"/>
              </a:ext>
            </a:extLst>
          </a:blip>
          <a:srcRect/>
          <a:stretch>
            <a:fillRect/>
          </a:stretch>
        </p:blipFill>
        <p:spPr bwMode="auto">
          <a:xfrm>
            <a:off x="3568131" y="2713298"/>
            <a:ext cx="2141820" cy="2198516"/>
          </a:xfrm>
          <a:prstGeom prst="rect">
            <a:avLst/>
          </a:prstGeom>
          <a:noFill/>
          <a:extLst>
            <a:ext uri="{909E8E84-426E-40DD-AFC4-6F175D3DCCD1}">
              <a14:hiddenFill xmlns:a14="http://schemas.microsoft.com/office/drawing/2010/main">
                <a:solidFill>
                  <a:srgbClr val="FFFFFF"/>
                </a:solidFill>
              </a14:hiddenFill>
            </a:ext>
          </a:extLst>
        </p:spPr>
      </p:pic>
      <p:sp>
        <p:nvSpPr>
          <p:cNvPr id="19" name="ZoneTexte 18"/>
          <p:cNvSpPr txBox="1"/>
          <p:nvPr/>
        </p:nvSpPr>
        <p:spPr>
          <a:xfrm>
            <a:off x="3861186" y="4820500"/>
            <a:ext cx="1502902" cy="323165"/>
          </a:xfrm>
          <a:prstGeom prst="rect">
            <a:avLst/>
          </a:prstGeom>
          <a:solidFill>
            <a:srgbClr val="FFCC99"/>
          </a:solidFill>
        </p:spPr>
        <p:txBody>
          <a:bodyPr wrap="square" lIns="36000" tIns="0" rIns="36000" rtlCol="0">
            <a:spAutoFit/>
          </a:bodyPr>
          <a:lstStyle/>
          <a:p>
            <a:pPr algn="ctr"/>
            <a:r>
              <a:rPr lang="fr-FR" b="1" cap="small" dirty="0" smtClean="0">
                <a:latin typeface="Century Gothic" pitchFamily="34" charset="0"/>
              </a:rPr>
              <a:t>Pétrarque</a:t>
            </a:r>
            <a:endParaRPr lang="fr-FR" b="1" cap="small" dirty="0">
              <a:latin typeface="Century Gothic" pitchFamily="34" charset="0"/>
            </a:endParaRPr>
          </a:p>
        </p:txBody>
      </p:sp>
      <p:sp>
        <p:nvSpPr>
          <p:cNvPr id="20" name="ZoneTexte 19"/>
          <p:cNvSpPr txBox="1"/>
          <p:nvPr/>
        </p:nvSpPr>
        <p:spPr>
          <a:xfrm>
            <a:off x="301156" y="2180921"/>
            <a:ext cx="1393578" cy="261610"/>
          </a:xfrm>
          <a:prstGeom prst="rect">
            <a:avLst/>
          </a:prstGeom>
          <a:solidFill>
            <a:srgbClr val="FFCC99"/>
          </a:solidFill>
        </p:spPr>
        <p:txBody>
          <a:bodyPr wrap="none" lIns="36000" tIns="0" rIns="36000" rtlCol="0">
            <a:spAutoFit/>
          </a:bodyPr>
          <a:lstStyle/>
          <a:p>
            <a:r>
              <a:rPr lang="fr-FR" sz="1400" b="1" cap="small" dirty="0" smtClean="0">
                <a:latin typeface="Century Gothic" pitchFamily="34" charset="0"/>
              </a:rPr>
              <a:t>Cercle florentin</a:t>
            </a:r>
            <a:endParaRPr lang="fr-FR" sz="1400" b="1" cap="small" dirty="0">
              <a:latin typeface="Century Gothic" pitchFamily="34" charset="0"/>
            </a:endParaRPr>
          </a:p>
        </p:txBody>
      </p:sp>
      <p:pic>
        <p:nvPicPr>
          <p:cNvPr id="21" name="Picture 10" descr="File:Pincio - busti - Cola di Rienzo 1260379.JPG"/>
          <p:cNvPicPr>
            <a:picLocks noChangeAspect="1" noChangeArrowheads="1"/>
          </p:cNvPicPr>
          <p:nvPr/>
        </p:nvPicPr>
        <p:blipFill rotWithShape="1">
          <a:blip r:embed="rId11" cstate="email">
            <a:extLst>
              <a:ext uri="{BEBA8EAE-BF5A-486C-A8C5-ECC9F3942E4B}">
                <a14:imgProps xmlns:a14="http://schemas.microsoft.com/office/drawing/2010/main">
                  <a14:imgLayer r:embed="rId12">
                    <a14:imgEffect>
                      <a14:backgroundRemoval t="10000" b="90000" l="10000" r="90000">
                        <a14:foregroundMark x1="40222" y1="14500" x2="44222" y2="14167"/>
                        <a14:foregroundMark x1="47111" y1="13833" x2="50889" y2="15667"/>
                        <a14:foregroundMark x1="37111" y1="14667" x2="39111" y2="14167"/>
                        <a14:backgroundMark x1="26667" y1="27000" x2="25556" y2="35333"/>
                        <a14:backgroundMark x1="26000" y1="36167" x2="25556" y2="39667"/>
                        <a14:backgroundMark x1="21556" y1="77500" x2="75333" y2="77667"/>
                        <a14:backgroundMark x1="22469" y1="73567" x2="54815" y2="73567"/>
                      </a14:backgroundRemoval>
                    </a14:imgEffect>
                    <a14:imgEffect>
                      <a14:colorTemperature colorTemp="11200"/>
                    </a14:imgEffect>
                    <a14:imgEffect>
                      <a14:brightnessContrast contrast="40000"/>
                    </a14:imgEffect>
                  </a14:imgLayer>
                </a14:imgProps>
              </a:ext>
              <a:ext uri="{28A0092B-C50C-407E-A947-70E740481C1C}">
                <a14:useLocalDpi xmlns:a14="http://schemas.microsoft.com/office/drawing/2010/main"/>
              </a:ext>
            </a:extLst>
          </a:blip>
          <a:srcRect l="17911" t="10690" r="21934" b="21971"/>
          <a:stretch/>
        </p:blipFill>
        <p:spPr bwMode="auto">
          <a:xfrm>
            <a:off x="5448768" y="1955335"/>
            <a:ext cx="1015671" cy="1515927"/>
          </a:xfrm>
          <a:prstGeom prst="rect">
            <a:avLst/>
          </a:prstGeom>
          <a:noFill/>
          <a:extLst>
            <a:ext uri="{909E8E84-426E-40DD-AFC4-6F175D3DCCD1}">
              <a14:hiddenFill xmlns:a14="http://schemas.microsoft.com/office/drawing/2010/main">
                <a:solidFill>
                  <a:srgbClr val="FFFFFF"/>
                </a:solidFill>
              </a14:hiddenFill>
            </a:ext>
          </a:extLst>
        </p:spPr>
      </p:pic>
      <p:sp>
        <p:nvSpPr>
          <p:cNvPr id="22" name="ZoneTexte 21"/>
          <p:cNvSpPr txBox="1"/>
          <p:nvPr/>
        </p:nvSpPr>
        <p:spPr>
          <a:xfrm>
            <a:off x="5429417" y="3107724"/>
            <a:ext cx="2070046" cy="261610"/>
          </a:xfrm>
          <a:prstGeom prst="rect">
            <a:avLst/>
          </a:prstGeom>
          <a:solidFill>
            <a:srgbClr val="FFCC99"/>
          </a:solidFill>
        </p:spPr>
        <p:txBody>
          <a:bodyPr wrap="none" lIns="36000" tIns="0" rIns="36000" rtlCol="0">
            <a:spAutoFit/>
          </a:bodyPr>
          <a:lstStyle/>
          <a:p>
            <a:pPr algn="ctr"/>
            <a:r>
              <a:rPr lang="fr-FR" sz="1400" b="1" cap="small" dirty="0" smtClean="0">
                <a:latin typeface="Century Gothic" pitchFamily="34" charset="0"/>
              </a:rPr>
              <a:t>Cola di Rienzo, Politique</a:t>
            </a:r>
            <a:endParaRPr lang="fr-FR" sz="1400" b="1" cap="small" dirty="0">
              <a:latin typeface="Century Gothic" pitchFamily="34" charset="0"/>
            </a:endParaRPr>
          </a:p>
        </p:txBody>
      </p:sp>
      <p:pic>
        <p:nvPicPr>
          <p:cNvPr id="23" name="Picture 2" descr="Image associÃ©e"/>
          <p:cNvPicPr>
            <a:picLocks noChangeAspect="1" noChangeArrowheads="1"/>
          </p:cNvPicPr>
          <p:nvPr/>
        </p:nvPicPr>
        <p:blipFill rotWithShape="1">
          <a:blip r:embed="rId13" cstate="email">
            <a:extLst>
              <a:ext uri="{BEBA8EAE-BF5A-486C-A8C5-ECC9F3942E4B}">
                <a14:imgProps xmlns:a14="http://schemas.microsoft.com/office/drawing/2010/main">
                  <a14:imgLayer r:embed="rId14">
                    <a14:imgEffect>
                      <a14:backgroundRemoval t="8786" b="90256" l="17466" r="85274">
                        <a14:foregroundMark x1="21575" y1="14058" x2="82363" y2="15016"/>
                        <a14:foregroundMark x1="22774" y1="21885" x2="53767" y2="69808"/>
                        <a14:foregroundMark x1="23116" y1="53674" x2="22260" y2="88179"/>
                        <a14:foregroundMark x1="35959" y1="30990" x2="76370" y2="30192"/>
                        <a14:foregroundMark x1="84247" y1="59585" x2="83219" y2="74920"/>
                        <a14:foregroundMark x1="84589" y1="56070" x2="85103" y2="35783"/>
                        <a14:foregroundMark x1="81579" y1="21182" x2="27895" y2="20690"/>
                        <a14:foregroundMark x1="75789" y1="50739" x2="37895" y2="77833"/>
                        <a14:foregroundMark x1="74211" y1="46798" x2="78421" y2="54187"/>
                      </a14:backgroundRemoval>
                    </a14:imgEffect>
                  </a14:imgLayer>
                </a14:imgProps>
              </a:ext>
              <a:ext uri="{28A0092B-C50C-407E-A947-70E740481C1C}">
                <a14:useLocalDpi xmlns:a14="http://schemas.microsoft.com/office/drawing/2010/main"/>
              </a:ext>
            </a:extLst>
          </a:blip>
          <a:srcRect l="17469" t="8729" r="14646" b="9907"/>
          <a:stretch/>
        </p:blipFill>
        <p:spPr bwMode="auto">
          <a:xfrm rot="20619349">
            <a:off x="303318" y="120403"/>
            <a:ext cx="535335" cy="687774"/>
          </a:xfrm>
          <a:prstGeom prst="rect">
            <a:avLst/>
          </a:prstGeom>
          <a:noFill/>
          <a:extLst>
            <a:ext uri="{909E8E84-426E-40DD-AFC4-6F175D3DCCD1}">
              <a14:hiddenFill xmlns:a14="http://schemas.microsoft.com/office/drawing/2010/main">
                <a:solidFill>
                  <a:srgbClr val="FFFFFF"/>
                </a:solidFill>
              </a14:hiddenFill>
            </a:ext>
          </a:extLst>
        </p:spPr>
      </p:pic>
      <p:sp>
        <p:nvSpPr>
          <p:cNvPr id="24" name="Rectangle 23"/>
          <p:cNvSpPr/>
          <p:nvPr/>
        </p:nvSpPr>
        <p:spPr>
          <a:xfrm>
            <a:off x="7046451" y="4612114"/>
            <a:ext cx="1962106" cy="1477328"/>
          </a:xfrm>
          <a:prstGeom prst="rect">
            <a:avLst/>
          </a:prstGeom>
          <a:solidFill>
            <a:schemeClr val="bg2">
              <a:lumMod val="90000"/>
            </a:schemeClr>
          </a:solidFill>
        </p:spPr>
        <p:txBody>
          <a:bodyPr wrap="square">
            <a:spAutoFit/>
          </a:bodyPr>
          <a:lstStyle/>
          <a:p>
            <a:pPr algn="ctr"/>
            <a:r>
              <a:rPr lang="fr-FR" sz="1000" u="sng" dirty="0" smtClean="0">
                <a:latin typeface="Century Gothic" pitchFamily="34" charset="0"/>
              </a:rPr>
              <a:t>Pour Pétrarque </a:t>
            </a:r>
            <a:r>
              <a:rPr lang="fr-FR" sz="1000" u="sng" dirty="0">
                <a:latin typeface="Century Gothic" pitchFamily="34" charset="0"/>
              </a:rPr>
              <a:t>et </a:t>
            </a:r>
            <a:r>
              <a:rPr lang="fr-FR" sz="1000" u="sng" dirty="0" smtClean="0">
                <a:latin typeface="Century Gothic" pitchFamily="34" charset="0"/>
              </a:rPr>
              <a:t>Boccace</a:t>
            </a:r>
            <a:r>
              <a:rPr lang="fr-FR" sz="1000" dirty="0" smtClean="0">
                <a:latin typeface="Century Gothic" pitchFamily="34" charset="0"/>
              </a:rPr>
              <a:t>, le Moyen Age représente des </a:t>
            </a:r>
            <a:r>
              <a:rPr lang="fr-FR" sz="1000" dirty="0">
                <a:latin typeface="Century Gothic" pitchFamily="34" charset="0"/>
              </a:rPr>
              <a:t>« </a:t>
            </a:r>
            <a:r>
              <a:rPr lang="fr-FR" sz="1000" b="1" dirty="0">
                <a:latin typeface="Century Gothic" pitchFamily="34" charset="0"/>
              </a:rPr>
              <a:t>temps obscurs</a:t>
            </a:r>
            <a:r>
              <a:rPr lang="fr-FR" sz="1000" dirty="0">
                <a:latin typeface="Century Gothic" pitchFamily="34" charset="0"/>
              </a:rPr>
              <a:t> </a:t>
            </a:r>
            <a:r>
              <a:rPr lang="fr-FR" sz="1000" dirty="0" smtClean="0">
                <a:latin typeface="Century Gothic" pitchFamily="34" charset="0"/>
              </a:rPr>
              <a:t>»  (en latin : « </a:t>
            </a:r>
            <a:r>
              <a:rPr lang="fr-FR" sz="1000" b="1" dirty="0" smtClean="0">
                <a:latin typeface="Century Gothic" pitchFamily="34" charset="0"/>
              </a:rPr>
              <a:t>média </a:t>
            </a:r>
            <a:r>
              <a:rPr lang="fr-FR" sz="1000" b="1" dirty="0" err="1" smtClean="0">
                <a:latin typeface="Century Gothic" pitchFamily="34" charset="0"/>
              </a:rPr>
              <a:t>tempora</a:t>
            </a:r>
            <a:r>
              <a:rPr lang="fr-FR" sz="1000" dirty="0" smtClean="0">
                <a:latin typeface="Century Gothic" pitchFamily="34" charset="0"/>
              </a:rPr>
              <a:t> ») : ils désignent ainsi </a:t>
            </a:r>
            <a:r>
              <a:rPr lang="fr-FR" sz="1000" dirty="0">
                <a:latin typeface="Century Gothic" pitchFamily="34" charset="0"/>
              </a:rPr>
              <a:t>les temps qui suivirent la disparition de l'Empire romain, regrettant les pertes engendrées par les invasions </a:t>
            </a:r>
            <a:r>
              <a:rPr lang="fr-FR" sz="1000" dirty="0" smtClean="0">
                <a:latin typeface="Century Gothic" pitchFamily="34" charset="0"/>
              </a:rPr>
              <a:t>barbares.</a:t>
            </a:r>
            <a:endParaRPr lang="fr-FR" sz="1000" dirty="0">
              <a:latin typeface="Century Gothic" pitchFamily="34" charset="0"/>
            </a:endParaRPr>
          </a:p>
        </p:txBody>
      </p:sp>
    </p:spTree>
    <p:extLst>
      <p:ext uri="{BB962C8B-B14F-4D97-AF65-F5344CB8AC3E}">
        <p14:creationId xmlns:p14="http://schemas.microsoft.com/office/powerpoint/2010/main" val="24103287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par>
                          <p:cTn id="13" fill="hold">
                            <p:stCondLst>
                              <p:cond delay="500"/>
                            </p:stCondLst>
                            <p:childTnLst>
                              <p:par>
                                <p:cTn id="14" presetID="31" presetClass="entr" presetSubtype="0" fill="hold" nodeType="afterEffect">
                                  <p:stCondLst>
                                    <p:cond delay="0"/>
                                  </p:stCondLst>
                                  <p:childTnLst>
                                    <p:set>
                                      <p:cBhvr>
                                        <p:cTn id="15" dur="1" fill="hold">
                                          <p:stCondLst>
                                            <p:cond delay="0"/>
                                          </p:stCondLst>
                                        </p:cTn>
                                        <p:tgtEl>
                                          <p:spTgt spid="23"/>
                                        </p:tgtEl>
                                        <p:attrNameLst>
                                          <p:attrName>style.visibility</p:attrName>
                                        </p:attrNameLst>
                                      </p:cBhvr>
                                      <p:to>
                                        <p:strVal val="visible"/>
                                      </p:to>
                                    </p:set>
                                    <p:anim calcmode="lin" valueType="num">
                                      <p:cBhvr>
                                        <p:cTn id="16" dur="1000" fill="hold"/>
                                        <p:tgtEl>
                                          <p:spTgt spid="23"/>
                                        </p:tgtEl>
                                        <p:attrNameLst>
                                          <p:attrName>ppt_w</p:attrName>
                                        </p:attrNameLst>
                                      </p:cBhvr>
                                      <p:tavLst>
                                        <p:tav tm="0">
                                          <p:val>
                                            <p:fltVal val="0"/>
                                          </p:val>
                                        </p:tav>
                                        <p:tav tm="100000">
                                          <p:val>
                                            <p:strVal val="#ppt_w"/>
                                          </p:val>
                                        </p:tav>
                                      </p:tavLst>
                                    </p:anim>
                                    <p:anim calcmode="lin" valueType="num">
                                      <p:cBhvr>
                                        <p:cTn id="17" dur="1000" fill="hold"/>
                                        <p:tgtEl>
                                          <p:spTgt spid="23"/>
                                        </p:tgtEl>
                                        <p:attrNameLst>
                                          <p:attrName>ppt_h</p:attrName>
                                        </p:attrNameLst>
                                      </p:cBhvr>
                                      <p:tavLst>
                                        <p:tav tm="0">
                                          <p:val>
                                            <p:fltVal val="0"/>
                                          </p:val>
                                        </p:tav>
                                        <p:tav tm="100000">
                                          <p:val>
                                            <p:strVal val="#ppt_h"/>
                                          </p:val>
                                        </p:tav>
                                      </p:tavLst>
                                    </p:anim>
                                    <p:anim calcmode="lin" valueType="num">
                                      <p:cBhvr>
                                        <p:cTn id="18" dur="1000" fill="hold"/>
                                        <p:tgtEl>
                                          <p:spTgt spid="23"/>
                                        </p:tgtEl>
                                        <p:attrNameLst>
                                          <p:attrName>style.rotation</p:attrName>
                                        </p:attrNameLst>
                                      </p:cBhvr>
                                      <p:tavLst>
                                        <p:tav tm="0">
                                          <p:val>
                                            <p:fltVal val="90"/>
                                          </p:val>
                                        </p:tav>
                                        <p:tav tm="100000">
                                          <p:val>
                                            <p:fltVal val="0"/>
                                          </p:val>
                                        </p:tav>
                                      </p:tavLst>
                                    </p:anim>
                                    <p:animEffect transition="in" filter="fade">
                                      <p:cBhvr>
                                        <p:cTn id="19" dur="1000"/>
                                        <p:tgtEl>
                                          <p:spTgt spid="23"/>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nodeType="click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p:cTn id="24" dur="1000" fill="hold"/>
                                        <p:tgtEl>
                                          <p:spTgt spid="10"/>
                                        </p:tgtEl>
                                        <p:attrNameLst>
                                          <p:attrName>ppt_w</p:attrName>
                                        </p:attrNameLst>
                                      </p:cBhvr>
                                      <p:tavLst>
                                        <p:tav tm="0">
                                          <p:val>
                                            <p:fltVal val="0"/>
                                          </p:val>
                                        </p:tav>
                                        <p:tav tm="100000">
                                          <p:val>
                                            <p:strVal val="#ppt_w"/>
                                          </p:val>
                                        </p:tav>
                                      </p:tavLst>
                                    </p:anim>
                                    <p:anim calcmode="lin" valueType="num">
                                      <p:cBhvr>
                                        <p:cTn id="25" dur="1000" fill="hold"/>
                                        <p:tgtEl>
                                          <p:spTgt spid="10"/>
                                        </p:tgtEl>
                                        <p:attrNameLst>
                                          <p:attrName>ppt_h</p:attrName>
                                        </p:attrNameLst>
                                      </p:cBhvr>
                                      <p:tavLst>
                                        <p:tav tm="0">
                                          <p:val>
                                            <p:fltVal val="0"/>
                                          </p:val>
                                        </p:tav>
                                        <p:tav tm="100000">
                                          <p:val>
                                            <p:strVal val="#ppt_h"/>
                                          </p:val>
                                        </p:tav>
                                      </p:tavLst>
                                    </p:anim>
                                    <p:animEffect transition="in" filter="fade">
                                      <p:cBhvr>
                                        <p:cTn id="26" dur="1000"/>
                                        <p:tgtEl>
                                          <p:spTgt spid="10"/>
                                        </p:tgtEl>
                                      </p:cBhvr>
                                    </p:animEffect>
                                  </p:childTnLst>
                                </p:cTn>
                              </p:par>
                            </p:childTnLst>
                          </p:cTn>
                        </p:par>
                        <p:par>
                          <p:cTn id="27" fill="hold">
                            <p:stCondLst>
                              <p:cond delay="1000"/>
                            </p:stCondLst>
                            <p:childTnLst>
                              <p:par>
                                <p:cTn id="28" presetID="41" presetClass="entr" presetSubtype="0" fill="hold" grpId="0" nodeType="afterEffect">
                                  <p:stCondLst>
                                    <p:cond delay="0"/>
                                  </p:stCondLst>
                                  <p:iterate type="lt">
                                    <p:tmPct val="10000"/>
                                  </p:iterate>
                                  <p:childTnLst>
                                    <p:set>
                                      <p:cBhvr>
                                        <p:cTn id="29" dur="1" fill="hold">
                                          <p:stCondLst>
                                            <p:cond delay="0"/>
                                          </p:stCondLst>
                                        </p:cTn>
                                        <p:tgtEl>
                                          <p:spTgt spid="20"/>
                                        </p:tgtEl>
                                        <p:attrNameLst>
                                          <p:attrName>style.visibility</p:attrName>
                                        </p:attrNameLst>
                                      </p:cBhvr>
                                      <p:to>
                                        <p:strVal val="visible"/>
                                      </p:to>
                                    </p:set>
                                    <p:anim calcmode="lin" valueType="num">
                                      <p:cBhvr>
                                        <p:cTn id="30" dur="500" fill="hold"/>
                                        <p:tgtEl>
                                          <p:spTgt spid="20"/>
                                        </p:tgtEl>
                                        <p:attrNameLst>
                                          <p:attrName>ppt_x</p:attrName>
                                        </p:attrNameLst>
                                      </p:cBhvr>
                                      <p:tavLst>
                                        <p:tav tm="0">
                                          <p:val>
                                            <p:strVal val="#ppt_x"/>
                                          </p:val>
                                        </p:tav>
                                        <p:tav tm="50000">
                                          <p:val>
                                            <p:strVal val="#ppt_x+.1"/>
                                          </p:val>
                                        </p:tav>
                                        <p:tav tm="100000">
                                          <p:val>
                                            <p:strVal val="#ppt_x"/>
                                          </p:val>
                                        </p:tav>
                                      </p:tavLst>
                                    </p:anim>
                                    <p:anim calcmode="lin" valueType="num">
                                      <p:cBhvr>
                                        <p:cTn id="31" dur="500" fill="hold"/>
                                        <p:tgtEl>
                                          <p:spTgt spid="20"/>
                                        </p:tgtEl>
                                        <p:attrNameLst>
                                          <p:attrName>ppt_y</p:attrName>
                                        </p:attrNameLst>
                                      </p:cBhvr>
                                      <p:tavLst>
                                        <p:tav tm="0">
                                          <p:val>
                                            <p:strVal val="#ppt_y"/>
                                          </p:val>
                                        </p:tav>
                                        <p:tav tm="100000">
                                          <p:val>
                                            <p:strVal val="#ppt_y"/>
                                          </p:val>
                                        </p:tav>
                                      </p:tavLst>
                                    </p:anim>
                                    <p:anim calcmode="lin" valueType="num">
                                      <p:cBhvr>
                                        <p:cTn id="32" dur="500" fill="hold"/>
                                        <p:tgtEl>
                                          <p:spTgt spid="20"/>
                                        </p:tgtEl>
                                        <p:attrNameLst>
                                          <p:attrName>ppt_h</p:attrName>
                                        </p:attrNameLst>
                                      </p:cBhvr>
                                      <p:tavLst>
                                        <p:tav tm="0">
                                          <p:val>
                                            <p:strVal val="#ppt_h/10"/>
                                          </p:val>
                                        </p:tav>
                                        <p:tav tm="50000">
                                          <p:val>
                                            <p:strVal val="#ppt_h+.01"/>
                                          </p:val>
                                        </p:tav>
                                        <p:tav tm="100000">
                                          <p:val>
                                            <p:strVal val="#ppt_h"/>
                                          </p:val>
                                        </p:tav>
                                      </p:tavLst>
                                    </p:anim>
                                    <p:anim calcmode="lin" valueType="num">
                                      <p:cBhvr>
                                        <p:cTn id="33" dur="500" fill="hold"/>
                                        <p:tgtEl>
                                          <p:spTgt spid="20"/>
                                        </p:tgtEl>
                                        <p:attrNameLst>
                                          <p:attrName>ppt_w</p:attrName>
                                        </p:attrNameLst>
                                      </p:cBhvr>
                                      <p:tavLst>
                                        <p:tav tm="0">
                                          <p:val>
                                            <p:strVal val="#ppt_w/10"/>
                                          </p:val>
                                        </p:tav>
                                        <p:tav tm="50000">
                                          <p:val>
                                            <p:strVal val="#ppt_w+.01"/>
                                          </p:val>
                                        </p:tav>
                                        <p:tav tm="100000">
                                          <p:val>
                                            <p:strVal val="#ppt_w"/>
                                          </p:val>
                                        </p:tav>
                                      </p:tavLst>
                                    </p:anim>
                                    <p:animEffect transition="in" filter="fade">
                                      <p:cBhvr>
                                        <p:cTn id="34" dur="500" tmFilter="0,0; .5, 1; 1, 1"/>
                                        <p:tgtEl>
                                          <p:spTgt spid="20"/>
                                        </p:tgtEl>
                                      </p:cBhvr>
                                    </p:animEffect>
                                  </p:childTnLst>
                                </p:cTn>
                              </p:par>
                            </p:childTnLst>
                          </p:cTn>
                        </p:par>
                      </p:childTnLst>
                    </p:cTn>
                  </p:par>
                  <p:par>
                    <p:cTn id="35" fill="hold">
                      <p:stCondLst>
                        <p:cond delay="indefinite"/>
                      </p:stCondLst>
                      <p:childTnLst>
                        <p:par>
                          <p:cTn id="36" fill="hold">
                            <p:stCondLst>
                              <p:cond delay="0"/>
                            </p:stCondLst>
                            <p:childTnLst>
                              <p:par>
                                <p:cTn id="37" presetID="49" presetClass="entr" presetSubtype="0" decel="100000" fill="hold" nodeType="clickEffect">
                                  <p:stCondLst>
                                    <p:cond delay="0"/>
                                  </p:stCondLst>
                                  <p:childTnLst>
                                    <p:set>
                                      <p:cBhvr>
                                        <p:cTn id="38" dur="1" fill="hold">
                                          <p:stCondLst>
                                            <p:cond delay="0"/>
                                          </p:stCondLst>
                                        </p:cTn>
                                        <p:tgtEl>
                                          <p:spTgt spid="18"/>
                                        </p:tgtEl>
                                        <p:attrNameLst>
                                          <p:attrName>style.visibility</p:attrName>
                                        </p:attrNameLst>
                                      </p:cBhvr>
                                      <p:to>
                                        <p:strVal val="visible"/>
                                      </p:to>
                                    </p:set>
                                    <p:anim calcmode="lin" valueType="num">
                                      <p:cBhvr>
                                        <p:cTn id="39" dur="1000" fill="hold"/>
                                        <p:tgtEl>
                                          <p:spTgt spid="18"/>
                                        </p:tgtEl>
                                        <p:attrNameLst>
                                          <p:attrName>ppt_w</p:attrName>
                                        </p:attrNameLst>
                                      </p:cBhvr>
                                      <p:tavLst>
                                        <p:tav tm="0">
                                          <p:val>
                                            <p:fltVal val="0"/>
                                          </p:val>
                                        </p:tav>
                                        <p:tav tm="100000">
                                          <p:val>
                                            <p:strVal val="#ppt_w"/>
                                          </p:val>
                                        </p:tav>
                                      </p:tavLst>
                                    </p:anim>
                                    <p:anim calcmode="lin" valueType="num">
                                      <p:cBhvr>
                                        <p:cTn id="40" dur="1000" fill="hold"/>
                                        <p:tgtEl>
                                          <p:spTgt spid="18"/>
                                        </p:tgtEl>
                                        <p:attrNameLst>
                                          <p:attrName>ppt_h</p:attrName>
                                        </p:attrNameLst>
                                      </p:cBhvr>
                                      <p:tavLst>
                                        <p:tav tm="0">
                                          <p:val>
                                            <p:fltVal val="0"/>
                                          </p:val>
                                        </p:tav>
                                        <p:tav tm="100000">
                                          <p:val>
                                            <p:strVal val="#ppt_h"/>
                                          </p:val>
                                        </p:tav>
                                      </p:tavLst>
                                    </p:anim>
                                    <p:anim calcmode="lin" valueType="num">
                                      <p:cBhvr>
                                        <p:cTn id="41" dur="1000" fill="hold"/>
                                        <p:tgtEl>
                                          <p:spTgt spid="18"/>
                                        </p:tgtEl>
                                        <p:attrNameLst>
                                          <p:attrName>style.rotation</p:attrName>
                                        </p:attrNameLst>
                                      </p:cBhvr>
                                      <p:tavLst>
                                        <p:tav tm="0">
                                          <p:val>
                                            <p:fltVal val="360"/>
                                          </p:val>
                                        </p:tav>
                                        <p:tav tm="100000">
                                          <p:val>
                                            <p:fltVal val="0"/>
                                          </p:val>
                                        </p:tav>
                                      </p:tavLst>
                                    </p:anim>
                                    <p:animEffect transition="in" filter="fade">
                                      <p:cBhvr>
                                        <p:cTn id="42" dur="1000"/>
                                        <p:tgtEl>
                                          <p:spTgt spid="18"/>
                                        </p:tgtEl>
                                      </p:cBhvr>
                                    </p:animEffect>
                                  </p:childTnLst>
                                </p:cTn>
                              </p:par>
                            </p:childTnLst>
                          </p:cTn>
                        </p:par>
                        <p:par>
                          <p:cTn id="43" fill="hold">
                            <p:stCondLst>
                              <p:cond delay="1000"/>
                            </p:stCondLst>
                            <p:childTnLst>
                              <p:par>
                                <p:cTn id="44" presetID="41" presetClass="entr" presetSubtype="0" fill="hold" grpId="0" nodeType="afterEffect">
                                  <p:stCondLst>
                                    <p:cond delay="0"/>
                                  </p:stCondLst>
                                  <p:iterate type="lt">
                                    <p:tmPct val="10000"/>
                                  </p:iterate>
                                  <p:childTnLst>
                                    <p:set>
                                      <p:cBhvr>
                                        <p:cTn id="45" dur="1" fill="hold">
                                          <p:stCondLst>
                                            <p:cond delay="0"/>
                                          </p:stCondLst>
                                        </p:cTn>
                                        <p:tgtEl>
                                          <p:spTgt spid="19"/>
                                        </p:tgtEl>
                                        <p:attrNameLst>
                                          <p:attrName>style.visibility</p:attrName>
                                        </p:attrNameLst>
                                      </p:cBhvr>
                                      <p:to>
                                        <p:strVal val="visible"/>
                                      </p:to>
                                    </p:set>
                                    <p:anim calcmode="lin" valueType="num">
                                      <p:cBhvr>
                                        <p:cTn id="46" dur="500" fill="hold"/>
                                        <p:tgtEl>
                                          <p:spTgt spid="19"/>
                                        </p:tgtEl>
                                        <p:attrNameLst>
                                          <p:attrName>ppt_x</p:attrName>
                                        </p:attrNameLst>
                                      </p:cBhvr>
                                      <p:tavLst>
                                        <p:tav tm="0">
                                          <p:val>
                                            <p:strVal val="#ppt_x"/>
                                          </p:val>
                                        </p:tav>
                                        <p:tav tm="50000">
                                          <p:val>
                                            <p:strVal val="#ppt_x+.1"/>
                                          </p:val>
                                        </p:tav>
                                        <p:tav tm="100000">
                                          <p:val>
                                            <p:strVal val="#ppt_x"/>
                                          </p:val>
                                        </p:tav>
                                      </p:tavLst>
                                    </p:anim>
                                    <p:anim calcmode="lin" valueType="num">
                                      <p:cBhvr>
                                        <p:cTn id="47" dur="500" fill="hold"/>
                                        <p:tgtEl>
                                          <p:spTgt spid="19"/>
                                        </p:tgtEl>
                                        <p:attrNameLst>
                                          <p:attrName>ppt_y</p:attrName>
                                        </p:attrNameLst>
                                      </p:cBhvr>
                                      <p:tavLst>
                                        <p:tav tm="0">
                                          <p:val>
                                            <p:strVal val="#ppt_y"/>
                                          </p:val>
                                        </p:tav>
                                        <p:tav tm="100000">
                                          <p:val>
                                            <p:strVal val="#ppt_y"/>
                                          </p:val>
                                        </p:tav>
                                      </p:tavLst>
                                    </p:anim>
                                    <p:anim calcmode="lin" valueType="num">
                                      <p:cBhvr>
                                        <p:cTn id="48" dur="500" fill="hold"/>
                                        <p:tgtEl>
                                          <p:spTgt spid="19"/>
                                        </p:tgtEl>
                                        <p:attrNameLst>
                                          <p:attrName>ppt_h</p:attrName>
                                        </p:attrNameLst>
                                      </p:cBhvr>
                                      <p:tavLst>
                                        <p:tav tm="0">
                                          <p:val>
                                            <p:strVal val="#ppt_h/10"/>
                                          </p:val>
                                        </p:tav>
                                        <p:tav tm="50000">
                                          <p:val>
                                            <p:strVal val="#ppt_h+.01"/>
                                          </p:val>
                                        </p:tav>
                                        <p:tav tm="100000">
                                          <p:val>
                                            <p:strVal val="#ppt_h"/>
                                          </p:val>
                                        </p:tav>
                                      </p:tavLst>
                                    </p:anim>
                                    <p:anim calcmode="lin" valueType="num">
                                      <p:cBhvr>
                                        <p:cTn id="49" dur="500" fill="hold"/>
                                        <p:tgtEl>
                                          <p:spTgt spid="19"/>
                                        </p:tgtEl>
                                        <p:attrNameLst>
                                          <p:attrName>ppt_w</p:attrName>
                                        </p:attrNameLst>
                                      </p:cBhvr>
                                      <p:tavLst>
                                        <p:tav tm="0">
                                          <p:val>
                                            <p:strVal val="#ppt_w/10"/>
                                          </p:val>
                                        </p:tav>
                                        <p:tav tm="50000">
                                          <p:val>
                                            <p:strVal val="#ppt_w+.01"/>
                                          </p:val>
                                        </p:tav>
                                        <p:tav tm="100000">
                                          <p:val>
                                            <p:strVal val="#ppt_w"/>
                                          </p:val>
                                        </p:tav>
                                      </p:tavLst>
                                    </p:anim>
                                    <p:animEffect transition="in" filter="fade">
                                      <p:cBhvr>
                                        <p:cTn id="50" dur="500" tmFilter="0,0; .5, 1; 1, 1"/>
                                        <p:tgtEl>
                                          <p:spTgt spid="19"/>
                                        </p:tgtEl>
                                      </p:cBhvr>
                                    </p:animEffect>
                                  </p:childTnLst>
                                </p:cTn>
                              </p:par>
                            </p:childTnLst>
                          </p:cTn>
                        </p:par>
                      </p:childTnLst>
                    </p:cTn>
                  </p:par>
                  <p:par>
                    <p:cTn id="51" fill="hold">
                      <p:stCondLst>
                        <p:cond delay="indefinite"/>
                      </p:stCondLst>
                      <p:childTnLst>
                        <p:par>
                          <p:cTn id="52" fill="hold">
                            <p:stCondLst>
                              <p:cond delay="0"/>
                            </p:stCondLst>
                            <p:childTnLst>
                              <p:par>
                                <p:cTn id="53" presetID="21" presetClass="entr" presetSubtype="1" fill="hold" grpId="0" nodeType="clickEffect">
                                  <p:stCondLst>
                                    <p:cond delay="0"/>
                                  </p:stCondLst>
                                  <p:childTnLst>
                                    <p:set>
                                      <p:cBhvr>
                                        <p:cTn id="54" dur="1" fill="hold">
                                          <p:stCondLst>
                                            <p:cond delay="0"/>
                                          </p:stCondLst>
                                        </p:cTn>
                                        <p:tgtEl>
                                          <p:spTgt spid="5"/>
                                        </p:tgtEl>
                                        <p:attrNameLst>
                                          <p:attrName>style.visibility</p:attrName>
                                        </p:attrNameLst>
                                      </p:cBhvr>
                                      <p:to>
                                        <p:strVal val="visible"/>
                                      </p:to>
                                    </p:set>
                                    <p:animEffect transition="in" filter="wheel(1)">
                                      <p:cBhvr>
                                        <p:cTn id="55" dur="2000"/>
                                        <p:tgtEl>
                                          <p:spTgt spid="5"/>
                                        </p:tgtEl>
                                      </p:cBhvr>
                                    </p:animEffect>
                                  </p:childTnLst>
                                </p:cTn>
                              </p:par>
                            </p:childTnLst>
                          </p:cTn>
                        </p:par>
                      </p:childTnLst>
                    </p:cTn>
                  </p:par>
                  <p:par>
                    <p:cTn id="56" fill="hold">
                      <p:stCondLst>
                        <p:cond delay="indefinite"/>
                      </p:stCondLst>
                      <p:childTnLst>
                        <p:par>
                          <p:cTn id="57" fill="hold">
                            <p:stCondLst>
                              <p:cond delay="0"/>
                            </p:stCondLst>
                            <p:childTnLst>
                              <p:par>
                                <p:cTn id="58" presetID="53" presetClass="entr" presetSubtype="16" fill="hold" nodeType="click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Effect transition="in" filter="fade">
                                      <p:cBhvr>
                                        <p:cTn id="62" dur="1000"/>
                                        <p:tgtEl>
                                          <p:spTgt spid="7"/>
                                        </p:tgtEl>
                                      </p:cBhvr>
                                    </p:animEffect>
                                  </p:childTnLst>
                                </p:cTn>
                              </p:par>
                            </p:childTnLst>
                          </p:cTn>
                        </p:par>
                        <p:par>
                          <p:cTn id="63" fill="hold">
                            <p:stCondLst>
                              <p:cond delay="1000"/>
                            </p:stCondLst>
                            <p:childTnLst>
                              <p:par>
                                <p:cTn id="64" presetID="41" presetClass="entr" presetSubtype="0" fill="hold" grpId="0" nodeType="afterEffect">
                                  <p:stCondLst>
                                    <p:cond delay="0"/>
                                  </p:stCondLst>
                                  <p:iterate type="lt">
                                    <p:tmPct val="10000"/>
                                  </p:iterate>
                                  <p:childTnLst>
                                    <p:set>
                                      <p:cBhvr>
                                        <p:cTn id="65" dur="1" fill="hold">
                                          <p:stCondLst>
                                            <p:cond delay="0"/>
                                          </p:stCondLst>
                                        </p:cTn>
                                        <p:tgtEl>
                                          <p:spTgt spid="8"/>
                                        </p:tgtEl>
                                        <p:attrNameLst>
                                          <p:attrName>style.visibility</p:attrName>
                                        </p:attrNameLst>
                                      </p:cBhvr>
                                      <p:to>
                                        <p:strVal val="visible"/>
                                      </p:to>
                                    </p:set>
                                    <p:anim calcmode="lin" valueType="num">
                                      <p:cBhvr>
                                        <p:cTn id="66"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67" dur="500" fill="hold"/>
                                        <p:tgtEl>
                                          <p:spTgt spid="8"/>
                                        </p:tgtEl>
                                        <p:attrNameLst>
                                          <p:attrName>ppt_y</p:attrName>
                                        </p:attrNameLst>
                                      </p:cBhvr>
                                      <p:tavLst>
                                        <p:tav tm="0">
                                          <p:val>
                                            <p:strVal val="#ppt_y"/>
                                          </p:val>
                                        </p:tav>
                                        <p:tav tm="100000">
                                          <p:val>
                                            <p:strVal val="#ppt_y"/>
                                          </p:val>
                                        </p:tav>
                                      </p:tavLst>
                                    </p:anim>
                                    <p:anim calcmode="lin" valueType="num">
                                      <p:cBhvr>
                                        <p:cTn id="68"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69"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70" dur="500" tmFilter="0,0; .5, 1; 1, 1"/>
                                        <p:tgtEl>
                                          <p:spTgt spid="8"/>
                                        </p:tgtEl>
                                      </p:cBhvr>
                                    </p:animEffect>
                                  </p:childTnLst>
                                </p:cTn>
                              </p:par>
                            </p:childTnLst>
                          </p:cTn>
                        </p:par>
                      </p:childTnLst>
                    </p:cTn>
                  </p:par>
                  <p:par>
                    <p:cTn id="71" fill="hold">
                      <p:stCondLst>
                        <p:cond delay="indefinite"/>
                      </p:stCondLst>
                      <p:childTnLst>
                        <p:par>
                          <p:cTn id="72" fill="hold">
                            <p:stCondLst>
                              <p:cond delay="0"/>
                            </p:stCondLst>
                            <p:childTnLst>
                              <p:par>
                                <p:cTn id="73" presetID="53" presetClass="entr" presetSubtype="16" fill="hold" nodeType="clickEffect">
                                  <p:stCondLst>
                                    <p:cond delay="0"/>
                                  </p:stCondLst>
                                  <p:childTnLst>
                                    <p:set>
                                      <p:cBhvr>
                                        <p:cTn id="74" dur="1" fill="hold">
                                          <p:stCondLst>
                                            <p:cond delay="0"/>
                                          </p:stCondLst>
                                        </p:cTn>
                                        <p:tgtEl>
                                          <p:spTgt spid="6"/>
                                        </p:tgtEl>
                                        <p:attrNameLst>
                                          <p:attrName>style.visibility</p:attrName>
                                        </p:attrNameLst>
                                      </p:cBhvr>
                                      <p:to>
                                        <p:strVal val="visible"/>
                                      </p:to>
                                    </p:set>
                                    <p:anim calcmode="lin" valueType="num">
                                      <p:cBhvr>
                                        <p:cTn id="75" dur="1000" fill="hold"/>
                                        <p:tgtEl>
                                          <p:spTgt spid="6"/>
                                        </p:tgtEl>
                                        <p:attrNameLst>
                                          <p:attrName>ppt_w</p:attrName>
                                        </p:attrNameLst>
                                      </p:cBhvr>
                                      <p:tavLst>
                                        <p:tav tm="0">
                                          <p:val>
                                            <p:fltVal val="0"/>
                                          </p:val>
                                        </p:tav>
                                        <p:tav tm="100000">
                                          <p:val>
                                            <p:strVal val="#ppt_w"/>
                                          </p:val>
                                        </p:tav>
                                      </p:tavLst>
                                    </p:anim>
                                    <p:anim calcmode="lin" valueType="num">
                                      <p:cBhvr>
                                        <p:cTn id="76" dur="1000" fill="hold"/>
                                        <p:tgtEl>
                                          <p:spTgt spid="6"/>
                                        </p:tgtEl>
                                        <p:attrNameLst>
                                          <p:attrName>ppt_h</p:attrName>
                                        </p:attrNameLst>
                                      </p:cBhvr>
                                      <p:tavLst>
                                        <p:tav tm="0">
                                          <p:val>
                                            <p:fltVal val="0"/>
                                          </p:val>
                                        </p:tav>
                                        <p:tav tm="100000">
                                          <p:val>
                                            <p:strVal val="#ppt_h"/>
                                          </p:val>
                                        </p:tav>
                                      </p:tavLst>
                                    </p:anim>
                                    <p:animEffect transition="in" filter="fade">
                                      <p:cBhvr>
                                        <p:cTn id="77" dur="1000"/>
                                        <p:tgtEl>
                                          <p:spTgt spid="6"/>
                                        </p:tgtEl>
                                      </p:cBhvr>
                                    </p:animEffect>
                                  </p:childTnLst>
                                </p:cTn>
                              </p:par>
                            </p:childTnLst>
                          </p:cTn>
                        </p:par>
                        <p:par>
                          <p:cTn id="78" fill="hold">
                            <p:stCondLst>
                              <p:cond delay="1000"/>
                            </p:stCondLst>
                            <p:childTnLst>
                              <p:par>
                                <p:cTn id="79" presetID="41" presetClass="entr" presetSubtype="0" fill="hold" grpId="0" nodeType="afterEffect">
                                  <p:stCondLst>
                                    <p:cond delay="0"/>
                                  </p:stCondLst>
                                  <p:iterate type="lt">
                                    <p:tmPct val="10000"/>
                                  </p:iterate>
                                  <p:childTnLst>
                                    <p:set>
                                      <p:cBhvr>
                                        <p:cTn id="80" dur="1" fill="hold">
                                          <p:stCondLst>
                                            <p:cond delay="0"/>
                                          </p:stCondLst>
                                        </p:cTn>
                                        <p:tgtEl>
                                          <p:spTgt spid="9"/>
                                        </p:tgtEl>
                                        <p:attrNameLst>
                                          <p:attrName>style.visibility</p:attrName>
                                        </p:attrNameLst>
                                      </p:cBhvr>
                                      <p:to>
                                        <p:strVal val="visible"/>
                                      </p:to>
                                    </p:set>
                                    <p:anim calcmode="lin" valueType="num">
                                      <p:cBhvr>
                                        <p:cTn id="81" dur="500" fill="hold"/>
                                        <p:tgtEl>
                                          <p:spTgt spid="9"/>
                                        </p:tgtEl>
                                        <p:attrNameLst>
                                          <p:attrName>ppt_x</p:attrName>
                                        </p:attrNameLst>
                                      </p:cBhvr>
                                      <p:tavLst>
                                        <p:tav tm="0">
                                          <p:val>
                                            <p:strVal val="#ppt_x"/>
                                          </p:val>
                                        </p:tav>
                                        <p:tav tm="50000">
                                          <p:val>
                                            <p:strVal val="#ppt_x+.1"/>
                                          </p:val>
                                        </p:tav>
                                        <p:tav tm="100000">
                                          <p:val>
                                            <p:strVal val="#ppt_x"/>
                                          </p:val>
                                        </p:tav>
                                      </p:tavLst>
                                    </p:anim>
                                    <p:anim calcmode="lin" valueType="num">
                                      <p:cBhvr>
                                        <p:cTn id="82" dur="500" fill="hold"/>
                                        <p:tgtEl>
                                          <p:spTgt spid="9"/>
                                        </p:tgtEl>
                                        <p:attrNameLst>
                                          <p:attrName>ppt_y</p:attrName>
                                        </p:attrNameLst>
                                      </p:cBhvr>
                                      <p:tavLst>
                                        <p:tav tm="0">
                                          <p:val>
                                            <p:strVal val="#ppt_y"/>
                                          </p:val>
                                        </p:tav>
                                        <p:tav tm="100000">
                                          <p:val>
                                            <p:strVal val="#ppt_y"/>
                                          </p:val>
                                        </p:tav>
                                      </p:tavLst>
                                    </p:anim>
                                    <p:anim calcmode="lin" valueType="num">
                                      <p:cBhvr>
                                        <p:cTn id="83" dur="500" fill="hold"/>
                                        <p:tgtEl>
                                          <p:spTgt spid="9"/>
                                        </p:tgtEl>
                                        <p:attrNameLst>
                                          <p:attrName>ppt_h</p:attrName>
                                        </p:attrNameLst>
                                      </p:cBhvr>
                                      <p:tavLst>
                                        <p:tav tm="0">
                                          <p:val>
                                            <p:strVal val="#ppt_h/10"/>
                                          </p:val>
                                        </p:tav>
                                        <p:tav tm="50000">
                                          <p:val>
                                            <p:strVal val="#ppt_h+.01"/>
                                          </p:val>
                                        </p:tav>
                                        <p:tav tm="100000">
                                          <p:val>
                                            <p:strVal val="#ppt_h"/>
                                          </p:val>
                                        </p:tav>
                                      </p:tavLst>
                                    </p:anim>
                                    <p:anim calcmode="lin" valueType="num">
                                      <p:cBhvr>
                                        <p:cTn id="84" dur="500" fill="hold"/>
                                        <p:tgtEl>
                                          <p:spTgt spid="9"/>
                                        </p:tgtEl>
                                        <p:attrNameLst>
                                          <p:attrName>ppt_w</p:attrName>
                                        </p:attrNameLst>
                                      </p:cBhvr>
                                      <p:tavLst>
                                        <p:tav tm="0">
                                          <p:val>
                                            <p:strVal val="#ppt_w/10"/>
                                          </p:val>
                                        </p:tav>
                                        <p:tav tm="50000">
                                          <p:val>
                                            <p:strVal val="#ppt_w+.01"/>
                                          </p:val>
                                        </p:tav>
                                        <p:tav tm="100000">
                                          <p:val>
                                            <p:strVal val="#ppt_w"/>
                                          </p:val>
                                        </p:tav>
                                      </p:tavLst>
                                    </p:anim>
                                    <p:animEffect transition="in" filter="fade">
                                      <p:cBhvr>
                                        <p:cTn id="85" dur="500" tmFilter="0,0; .5, 1; 1, 1"/>
                                        <p:tgtEl>
                                          <p:spTgt spid="9"/>
                                        </p:tgtEl>
                                      </p:cBhvr>
                                    </p:animEffect>
                                  </p:childTnLst>
                                </p:cTn>
                              </p:par>
                            </p:childTnLst>
                          </p:cTn>
                        </p:par>
                      </p:childTnLst>
                    </p:cTn>
                  </p:par>
                  <p:par>
                    <p:cTn id="86" fill="hold">
                      <p:stCondLst>
                        <p:cond delay="indefinite"/>
                      </p:stCondLst>
                      <p:childTnLst>
                        <p:par>
                          <p:cTn id="87" fill="hold">
                            <p:stCondLst>
                              <p:cond delay="0"/>
                            </p:stCondLst>
                            <p:childTnLst>
                              <p:par>
                                <p:cTn id="88" presetID="53" presetClass="entr" presetSubtype="16" fill="hold" nodeType="clickEffect">
                                  <p:stCondLst>
                                    <p:cond delay="0"/>
                                  </p:stCondLst>
                                  <p:childTnLst>
                                    <p:set>
                                      <p:cBhvr>
                                        <p:cTn id="89" dur="1" fill="hold">
                                          <p:stCondLst>
                                            <p:cond delay="0"/>
                                          </p:stCondLst>
                                        </p:cTn>
                                        <p:tgtEl>
                                          <p:spTgt spid="21"/>
                                        </p:tgtEl>
                                        <p:attrNameLst>
                                          <p:attrName>style.visibility</p:attrName>
                                        </p:attrNameLst>
                                      </p:cBhvr>
                                      <p:to>
                                        <p:strVal val="visible"/>
                                      </p:to>
                                    </p:set>
                                    <p:anim calcmode="lin" valueType="num">
                                      <p:cBhvr>
                                        <p:cTn id="90" dur="1000" fill="hold"/>
                                        <p:tgtEl>
                                          <p:spTgt spid="21"/>
                                        </p:tgtEl>
                                        <p:attrNameLst>
                                          <p:attrName>ppt_w</p:attrName>
                                        </p:attrNameLst>
                                      </p:cBhvr>
                                      <p:tavLst>
                                        <p:tav tm="0">
                                          <p:val>
                                            <p:fltVal val="0"/>
                                          </p:val>
                                        </p:tav>
                                        <p:tav tm="100000">
                                          <p:val>
                                            <p:strVal val="#ppt_w"/>
                                          </p:val>
                                        </p:tav>
                                      </p:tavLst>
                                    </p:anim>
                                    <p:anim calcmode="lin" valueType="num">
                                      <p:cBhvr>
                                        <p:cTn id="91" dur="1000" fill="hold"/>
                                        <p:tgtEl>
                                          <p:spTgt spid="21"/>
                                        </p:tgtEl>
                                        <p:attrNameLst>
                                          <p:attrName>ppt_h</p:attrName>
                                        </p:attrNameLst>
                                      </p:cBhvr>
                                      <p:tavLst>
                                        <p:tav tm="0">
                                          <p:val>
                                            <p:fltVal val="0"/>
                                          </p:val>
                                        </p:tav>
                                        <p:tav tm="100000">
                                          <p:val>
                                            <p:strVal val="#ppt_h"/>
                                          </p:val>
                                        </p:tav>
                                      </p:tavLst>
                                    </p:anim>
                                    <p:animEffect transition="in" filter="fade">
                                      <p:cBhvr>
                                        <p:cTn id="92" dur="1000"/>
                                        <p:tgtEl>
                                          <p:spTgt spid="21"/>
                                        </p:tgtEl>
                                      </p:cBhvr>
                                    </p:animEffect>
                                  </p:childTnLst>
                                </p:cTn>
                              </p:par>
                            </p:childTnLst>
                          </p:cTn>
                        </p:par>
                        <p:par>
                          <p:cTn id="93" fill="hold">
                            <p:stCondLst>
                              <p:cond delay="1000"/>
                            </p:stCondLst>
                            <p:childTnLst>
                              <p:par>
                                <p:cTn id="94" presetID="41" presetClass="entr" presetSubtype="0" fill="hold" grpId="0" nodeType="afterEffect">
                                  <p:stCondLst>
                                    <p:cond delay="0"/>
                                  </p:stCondLst>
                                  <p:iterate type="lt">
                                    <p:tmPct val="10000"/>
                                  </p:iterate>
                                  <p:childTnLst>
                                    <p:set>
                                      <p:cBhvr>
                                        <p:cTn id="95" dur="1" fill="hold">
                                          <p:stCondLst>
                                            <p:cond delay="0"/>
                                          </p:stCondLst>
                                        </p:cTn>
                                        <p:tgtEl>
                                          <p:spTgt spid="22"/>
                                        </p:tgtEl>
                                        <p:attrNameLst>
                                          <p:attrName>style.visibility</p:attrName>
                                        </p:attrNameLst>
                                      </p:cBhvr>
                                      <p:to>
                                        <p:strVal val="visible"/>
                                      </p:to>
                                    </p:set>
                                    <p:anim calcmode="lin" valueType="num">
                                      <p:cBhvr>
                                        <p:cTn id="96" dur="500" fill="hold"/>
                                        <p:tgtEl>
                                          <p:spTgt spid="22"/>
                                        </p:tgtEl>
                                        <p:attrNameLst>
                                          <p:attrName>ppt_x</p:attrName>
                                        </p:attrNameLst>
                                      </p:cBhvr>
                                      <p:tavLst>
                                        <p:tav tm="0">
                                          <p:val>
                                            <p:strVal val="#ppt_x"/>
                                          </p:val>
                                        </p:tav>
                                        <p:tav tm="50000">
                                          <p:val>
                                            <p:strVal val="#ppt_x+.1"/>
                                          </p:val>
                                        </p:tav>
                                        <p:tav tm="100000">
                                          <p:val>
                                            <p:strVal val="#ppt_x"/>
                                          </p:val>
                                        </p:tav>
                                      </p:tavLst>
                                    </p:anim>
                                    <p:anim calcmode="lin" valueType="num">
                                      <p:cBhvr>
                                        <p:cTn id="97" dur="500" fill="hold"/>
                                        <p:tgtEl>
                                          <p:spTgt spid="22"/>
                                        </p:tgtEl>
                                        <p:attrNameLst>
                                          <p:attrName>ppt_y</p:attrName>
                                        </p:attrNameLst>
                                      </p:cBhvr>
                                      <p:tavLst>
                                        <p:tav tm="0">
                                          <p:val>
                                            <p:strVal val="#ppt_y"/>
                                          </p:val>
                                        </p:tav>
                                        <p:tav tm="100000">
                                          <p:val>
                                            <p:strVal val="#ppt_y"/>
                                          </p:val>
                                        </p:tav>
                                      </p:tavLst>
                                    </p:anim>
                                    <p:anim calcmode="lin" valueType="num">
                                      <p:cBhvr>
                                        <p:cTn id="98" dur="500" fill="hold"/>
                                        <p:tgtEl>
                                          <p:spTgt spid="22"/>
                                        </p:tgtEl>
                                        <p:attrNameLst>
                                          <p:attrName>ppt_h</p:attrName>
                                        </p:attrNameLst>
                                      </p:cBhvr>
                                      <p:tavLst>
                                        <p:tav tm="0">
                                          <p:val>
                                            <p:strVal val="#ppt_h/10"/>
                                          </p:val>
                                        </p:tav>
                                        <p:tav tm="50000">
                                          <p:val>
                                            <p:strVal val="#ppt_h+.01"/>
                                          </p:val>
                                        </p:tav>
                                        <p:tav tm="100000">
                                          <p:val>
                                            <p:strVal val="#ppt_h"/>
                                          </p:val>
                                        </p:tav>
                                      </p:tavLst>
                                    </p:anim>
                                    <p:anim calcmode="lin" valueType="num">
                                      <p:cBhvr>
                                        <p:cTn id="99" dur="500" fill="hold"/>
                                        <p:tgtEl>
                                          <p:spTgt spid="22"/>
                                        </p:tgtEl>
                                        <p:attrNameLst>
                                          <p:attrName>ppt_w</p:attrName>
                                        </p:attrNameLst>
                                      </p:cBhvr>
                                      <p:tavLst>
                                        <p:tav tm="0">
                                          <p:val>
                                            <p:strVal val="#ppt_w/10"/>
                                          </p:val>
                                        </p:tav>
                                        <p:tav tm="50000">
                                          <p:val>
                                            <p:strVal val="#ppt_w+.01"/>
                                          </p:val>
                                        </p:tav>
                                        <p:tav tm="100000">
                                          <p:val>
                                            <p:strVal val="#ppt_w"/>
                                          </p:val>
                                        </p:tav>
                                      </p:tavLst>
                                    </p:anim>
                                    <p:animEffect transition="in" filter="fade">
                                      <p:cBhvr>
                                        <p:cTn id="100" dur="500" tmFilter="0,0; .5, 1; 1, 1"/>
                                        <p:tgtEl>
                                          <p:spTgt spid="22"/>
                                        </p:tgtEl>
                                      </p:cBhvr>
                                    </p:animEffect>
                                  </p:childTnLst>
                                </p:cTn>
                              </p:par>
                            </p:childTnLst>
                          </p:cTn>
                        </p:par>
                      </p:childTnLst>
                    </p:cTn>
                  </p:par>
                  <p:par>
                    <p:cTn id="101" fill="hold">
                      <p:stCondLst>
                        <p:cond delay="indefinite"/>
                      </p:stCondLst>
                      <p:childTnLst>
                        <p:par>
                          <p:cTn id="102" fill="hold">
                            <p:stCondLst>
                              <p:cond delay="0"/>
                            </p:stCondLst>
                            <p:childTnLst>
                              <p:par>
                                <p:cTn id="103" presetID="31" presetClass="entr" presetSubtype="0" fill="hold" grpId="0" nodeType="click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1000" fill="hold"/>
                                        <p:tgtEl>
                                          <p:spTgt spid="24"/>
                                        </p:tgtEl>
                                        <p:attrNameLst>
                                          <p:attrName>ppt_w</p:attrName>
                                        </p:attrNameLst>
                                      </p:cBhvr>
                                      <p:tavLst>
                                        <p:tav tm="0">
                                          <p:val>
                                            <p:fltVal val="0"/>
                                          </p:val>
                                        </p:tav>
                                        <p:tav tm="100000">
                                          <p:val>
                                            <p:strVal val="#ppt_w"/>
                                          </p:val>
                                        </p:tav>
                                      </p:tavLst>
                                    </p:anim>
                                    <p:anim calcmode="lin" valueType="num">
                                      <p:cBhvr>
                                        <p:cTn id="106" dur="1000" fill="hold"/>
                                        <p:tgtEl>
                                          <p:spTgt spid="24"/>
                                        </p:tgtEl>
                                        <p:attrNameLst>
                                          <p:attrName>ppt_h</p:attrName>
                                        </p:attrNameLst>
                                      </p:cBhvr>
                                      <p:tavLst>
                                        <p:tav tm="0">
                                          <p:val>
                                            <p:fltVal val="0"/>
                                          </p:val>
                                        </p:tav>
                                        <p:tav tm="100000">
                                          <p:val>
                                            <p:strVal val="#ppt_h"/>
                                          </p:val>
                                        </p:tav>
                                      </p:tavLst>
                                    </p:anim>
                                    <p:anim calcmode="lin" valueType="num">
                                      <p:cBhvr>
                                        <p:cTn id="107" dur="1000" fill="hold"/>
                                        <p:tgtEl>
                                          <p:spTgt spid="24"/>
                                        </p:tgtEl>
                                        <p:attrNameLst>
                                          <p:attrName>style.rotation</p:attrName>
                                        </p:attrNameLst>
                                      </p:cBhvr>
                                      <p:tavLst>
                                        <p:tav tm="0">
                                          <p:val>
                                            <p:fltVal val="90"/>
                                          </p:val>
                                        </p:tav>
                                        <p:tav tm="100000">
                                          <p:val>
                                            <p:fltVal val="0"/>
                                          </p:val>
                                        </p:tav>
                                      </p:tavLst>
                                    </p:anim>
                                    <p:animEffect transition="in" filter="fade">
                                      <p:cBhvr>
                                        <p:cTn id="108" dur="1000"/>
                                        <p:tgtEl>
                                          <p:spTgt spid="24"/>
                                        </p:tgtEl>
                                      </p:cBhvr>
                                    </p:animEffect>
                                  </p:childTnLst>
                                </p:cTn>
                              </p:par>
                            </p:childTnLst>
                          </p:cTn>
                        </p:par>
                      </p:childTnLst>
                    </p:cTn>
                  </p:par>
                  <p:par>
                    <p:cTn id="109" fill="hold">
                      <p:stCondLst>
                        <p:cond delay="indefinite"/>
                      </p:stCondLst>
                      <p:childTnLst>
                        <p:par>
                          <p:cTn id="110" fill="hold">
                            <p:stCondLst>
                              <p:cond delay="0"/>
                            </p:stCondLst>
                            <p:childTnLst>
                              <p:par>
                                <p:cTn id="111" presetID="21" presetClass="entr" presetSubtype="1" fill="hold" grpId="0" nodeType="clickEffect">
                                  <p:stCondLst>
                                    <p:cond delay="0"/>
                                  </p:stCondLst>
                                  <p:childTnLst>
                                    <p:set>
                                      <p:cBhvr>
                                        <p:cTn id="112" dur="1" fill="hold">
                                          <p:stCondLst>
                                            <p:cond delay="0"/>
                                          </p:stCondLst>
                                        </p:cTn>
                                        <p:tgtEl>
                                          <p:spTgt spid="4"/>
                                        </p:tgtEl>
                                        <p:attrNameLst>
                                          <p:attrName>style.visibility</p:attrName>
                                        </p:attrNameLst>
                                      </p:cBhvr>
                                      <p:to>
                                        <p:strVal val="visible"/>
                                      </p:to>
                                    </p:set>
                                    <p:animEffect transition="in" filter="wheel(1)">
                                      <p:cBhvr>
                                        <p:cTn id="113" dur="2000"/>
                                        <p:tgtEl>
                                          <p:spTgt spid="4"/>
                                        </p:tgtEl>
                                      </p:cBhvr>
                                    </p:animEffect>
                                  </p:childTnLst>
                                </p:cTn>
                              </p:par>
                            </p:childTnLst>
                          </p:cTn>
                        </p:par>
                      </p:childTnLst>
                    </p:cTn>
                  </p:par>
                  <p:par>
                    <p:cTn id="114" fill="hold">
                      <p:stCondLst>
                        <p:cond delay="indefinite"/>
                      </p:stCondLst>
                      <p:childTnLst>
                        <p:par>
                          <p:cTn id="115" fill="hold">
                            <p:stCondLst>
                              <p:cond delay="0"/>
                            </p:stCondLst>
                            <p:childTnLst>
                              <p:par>
                                <p:cTn id="116" presetID="22" presetClass="entr" presetSubtype="1" fill="hold" nodeType="click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up)">
                                      <p:cBhvr>
                                        <p:cTn id="118" dur="1000"/>
                                        <p:tgtEl>
                                          <p:spTgt spid="11"/>
                                        </p:tgtEl>
                                      </p:cBhvr>
                                    </p:animEffect>
                                  </p:childTnLst>
                                </p:cTn>
                              </p:par>
                            </p:childTnLst>
                          </p:cTn>
                        </p:par>
                        <p:par>
                          <p:cTn id="119" fill="hold">
                            <p:stCondLst>
                              <p:cond delay="1000"/>
                            </p:stCondLst>
                            <p:childTnLst>
                              <p:par>
                                <p:cTn id="120" presetID="22" presetClass="entr" presetSubtype="1" fill="hold" grpId="0" nodeType="afterEffect">
                                  <p:stCondLst>
                                    <p:cond delay="0"/>
                                  </p:stCondLst>
                                  <p:childTnLst>
                                    <p:set>
                                      <p:cBhvr>
                                        <p:cTn id="121" dur="1" fill="hold">
                                          <p:stCondLst>
                                            <p:cond delay="0"/>
                                          </p:stCondLst>
                                        </p:cTn>
                                        <p:tgtEl>
                                          <p:spTgt spid="13"/>
                                        </p:tgtEl>
                                        <p:attrNameLst>
                                          <p:attrName>style.visibility</p:attrName>
                                        </p:attrNameLst>
                                      </p:cBhvr>
                                      <p:to>
                                        <p:strVal val="visible"/>
                                      </p:to>
                                    </p:set>
                                    <p:animEffect transition="in" filter="wipe(up)">
                                      <p:cBhvr>
                                        <p:cTn id="122" dur="1000"/>
                                        <p:tgtEl>
                                          <p:spTgt spid="13"/>
                                        </p:tgtEl>
                                      </p:cBhvr>
                                    </p:animEffect>
                                  </p:childTnLst>
                                </p:cTn>
                              </p:par>
                            </p:childTnLst>
                          </p:cTn>
                        </p:par>
                      </p:childTnLst>
                    </p:cTn>
                  </p:par>
                  <p:par>
                    <p:cTn id="123" fill="hold">
                      <p:stCondLst>
                        <p:cond delay="indefinite"/>
                      </p:stCondLst>
                      <p:childTnLst>
                        <p:par>
                          <p:cTn id="124" fill="hold">
                            <p:stCondLst>
                              <p:cond delay="0"/>
                            </p:stCondLst>
                            <p:childTnLst>
                              <p:par>
                                <p:cTn id="125" presetID="22" presetClass="entr" presetSubtype="8" fill="hold" nodeType="clickEffect">
                                  <p:stCondLst>
                                    <p:cond delay="0"/>
                                  </p:stCondLst>
                                  <p:childTnLst>
                                    <p:set>
                                      <p:cBhvr>
                                        <p:cTn id="126" dur="1" fill="hold">
                                          <p:stCondLst>
                                            <p:cond delay="0"/>
                                          </p:stCondLst>
                                        </p:cTn>
                                        <p:tgtEl>
                                          <p:spTgt spid="12"/>
                                        </p:tgtEl>
                                        <p:attrNameLst>
                                          <p:attrName>style.visibility</p:attrName>
                                        </p:attrNameLst>
                                      </p:cBhvr>
                                      <p:to>
                                        <p:strVal val="visible"/>
                                      </p:to>
                                    </p:set>
                                    <p:animEffect transition="in" filter="wipe(left)">
                                      <p:cBhvr>
                                        <p:cTn id="127" dur="1000"/>
                                        <p:tgtEl>
                                          <p:spTgt spid="12"/>
                                        </p:tgtEl>
                                      </p:cBhvr>
                                    </p:animEffect>
                                  </p:childTnLst>
                                </p:cTn>
                              </p:par>
                            </p:childTnLst>
                          </p:cTn>
                        </p:par>
                        <p:par>
                          <p:cTn id="128" fill="hold">
                            <p:stCondLst>
                              <p:cond delay="1000"/>
                            </p:stCondLst>
                            <p:childTnLst>
                              <p:par>
                                <p:cTn id="129" presetID="22" presetClass="entr" presetSubtype="1" fill="hold" grpId="0" nodeType="afterEffect">
                                  <p:stCondLst>
                                    <p:cond delay="0"/>
                                  </p:stCondLst>
                                  <p:childTnLst>
                                    <p:set>
                                      <p:cBhvr>
                                        <p:cTn id="130" dur="1" fill="hold">
                                          <p:stCondLst>
                                            <p:cond delay="0"/>
                                          </p:stCondLst>
                                        </p:cTn>
                                        <p:tgtEl>
                                          <p:spTgt spid="14"/>
                                        </p:tgtEl>
                                        <p:attrNameLst>
                                          <p:attrName>style.visibility</p:attrName>
                                        </p:attrNameLst>
                                      </p:cBhvr>
                                      <p:to>
                                        <p:strVal val="visible"/>
                                      </p:to>
                                    </p:set>
                                    <p:animEffect transition="in" filter="wipe(up)">
                                      <p:cBhvr>
                                        <p:cTn id="131" dur="1000"/>
                                        <p:tgtEl>
                                          <p:spTgt spid="14"/>
                                        </p:tgtEl>
                                      </p:cBhvr>
                                    </p:animEffect>
                                  </p:childTnLst>
                                </p:cTn>
                              </p:par>
                            </p:childTnLst>
                          </p:cTn>
                        </p:par>
                      </p:childTnLst>
                    </p:cTn>
                  </p:par>
                  <p:par>
                    <p:cTn id="132" fill="hold">
                      <p:stCondLst>
                        <p:cond delay="indefinite"/>
                      </p:stCondLst>
                      <p:childTnLst>
                        <p:par>
                          <p:cTn id="133" fill="hold">
                            <p:stCondLst>
                              <p:cond delay="0"/>
                            </p:stCondLst>
                            <p:childTnLst>
                              <p:par>
                                <p:cTn id="134" presetID="22" presetClass="entr" presetSubtype="4" fill="hold" nodeType="clickEffect">
                                  <p:stCondLst>
                                    <p:cond delay="0"/>
                                  </p:stCondLst>
                                  <p:childTnLst>
                                    <p:set>
                                      <p:cBhvr>
                                        <p:cTn id="135" dur="1" fill="hold">
                                          <p:stCondLst>
                                            <p:cond delay="0"/>
                                          </p:stCondLst>
                                        </p:cTn>
                                        <p:tgtEl>
                                          <p:spTgt spid="15"/>
                                        </p:tgtEl>
                                        <p:attrNameLst>
                                          <p:attrName>style.visibility</p:attrName>
                                        </p:attrNameLst>
                                      </p:cBhvr>
                                      <p:to>
                                        <p:strVal val="visible"/>
                                      </p:to>
                                    </p:set>
                                    <p:animEffect transition="in" filter="wipe(down)">
                                      <p:cBhvr>
                                        <p:cTn id="136" dur="1000"/>
                                        <p:tgtEl>
                                          <p:spTgt spid="15"/>
                                        </p:tgtEl>
                                      </p:cBhvr>
                                    </p:animEffect>
                                  </p:childTnLst>
                                </p:cTn>
                              </p:par>
                              <p:par>
                                <p:cTn id="137" presetID="22" presetClass="entr" presetSubtype="4" fill="hold" nodeType="withEffect">
                                  <p:stCondLst>
                                    <p:cond delay="0"/>
                                  </p:stCondLst>
                                  <p:childTnLst>
                                    <p:set>
                                      <p:cBhvr>
                                        <p:cTn id="138" dur="1" fill="hold">
                                          <p:stCondLst>
                                            <p:cond delay="0"/>
                                          </p:stCondLst>
                                        </p:cTn>
                                        <p:tgtEl>
                                          <p:spTgt spid="16"/>
                                        </p:tgtEl>
                                        <p:attrNameLst>
                                          <p:attrName>style.visibility</p:attrName>
                                        </p:attrNameLst>
                                      </p:cBhvr>
                                      <p:to>
                                        <p:strVal val="visible"/>
                                      </p:to>
                                    </p:set>
                                    <p:animEffect transition="in" filter="wipe(down)">
                                      <p:cBhvr>
                                        <p:cTn id="139" dur="1000"/>
                                        <p:tgtEl>
                                          <p:spTgt spid="16"/>
                                        </p:tgtEl>
                                      </p:cBhvr>
                                    </p:animEffect>
                                  </p:childTnLst>
                                </p:cTn>
                              </p:par>
                            </p:childTnLst>
                          </p:cTn>
                        </p:par>
                      </p:childTnLst>
                    </p:cTn>
                  </p:par>
                  <p:par>
                    <p:cTn id="140" fill="hold">
                      <p:stCondLst>
                        <p:cond delay="indefinite"/>
                      </p:stCondLst>
                      <p:childTnLst>
                        <p:par>
                          <p:cTn id="141" fill="hold">
                            <p:stCondLst>
                              <p:cond delay="0"/>
                            </p:stCondLst>
                            <p:childTnLst>
                              <p:par>
                                <p:cTn id="142" presetID="53" presetClass="entr" presetSubtype="16" fill="hold" grpId="0" nodeType="clickEffect">
                                  <p:stCondLst>
                                    <p:cond delay="0"/>
                                  </p:stCondLst>
                                  <p:childTnLst>
                                    <p:set>
                                      <p:cBhvr>
                                        <p:cTn id="143" dur="1" fill="hold">
                                          <p:stCondLst>
                                            <p:cond delay="0"/>
                                          </p:stCondLst>
                                        </p:cTn>
                                        <p:tgtEl>
                                          <p:spTgt spid="17"/>
                                        </p:tgtEl>
                                        <p:attrNameLst>
                                          <p:attrName>style.visibility</p:attrName>
                                        </p:attrNameLst>
                                      </p:cBhvr>
                                      <p:to>
                                        <p:strVal val="visible"/>
                                      </p:to>
                                    </p:set>
                                    <p:anim calcmode="lin" valueType="num">
                                      <p:cBhvr>
                                        <p:cTn id="144" dur="1000" fill="hold"/>
                                        <p:tgtEl>
                                          <p:spTgt spid="17"/>
                                        </p:tgtEl>
                                        <p:attrNameLst>
                                          <p:attrName>ppt_w</p:attrName>
                                        </p:attrNameLst>
                                      </p:cBhvr>
                                      <p:tavLst>
                                        <p:tav tm="0">
                                          <p:val>
                                            <p:fltVal val="0"/>
                                          </p:val>
                                        </p:tav>
                                        <p:tav tm="100000">
                                          <p:val>
                                            <p:strVal val="#ppt_w"/>
                                          </p:val>
                                        </p:tav>
                                      </p:tavLst>
                                    </p:anim>
                                    <p:anim calcmode="lin" valueType="num">
                                      <p:cBhvr>
                                        <p:cTn id="145" dur="1000" fill="hold"/>
                                        <p:tgtEl>
                                          <p:spTgt spid="17"/>
                                        </p:tgtEl>
                                        <p:attrNameLst>
                                          <p:attrName>ppt_h</p:attrName>
                                        </p:attrNameLst>
                                      </p:cBhvr>
                                      <p:tavLst>
                                        <p:tav tm="0">
                                          <p:val>
                                            <p:fltVal val="0"/>
                                          </p:val>
                                        </p:tav>
                                        <p:tav tm="100000">
                                          <p:val>
                                            <p:strVal val="#ppt_h"/>
                                          </p:val>
                                        </p:tav>
                                      </p:tavLst>
                                    </p:anim>
                                    <p:animEffect transition="in" filter="fade">
                                      <p:cBhvr>
                                        <p:cTn id="146"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P spid="5" grpId="0" animBg="1"/>
      <p:bldP spid="8" grpId="0" animBg="1"/>
      <p:bldP spid="9" grpId="0" animBg="1"/>
      <p:bldP spid="13" grpId="0" animBg="1"/>
      <p:bldP spid="14" grpId="0" animBg="1"/>
      <p:bldP spid="17" grpId="0" animBg="1"/>
      <p:bldP spid="19" grpId="0" animBg="1"/>
      <p:bldP spid="20" grpId="0" animBg="1"/>
      <p:bldP spid="22" grpId="0" animBg="1"/>
      <p:bldP spid="2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 name="Picture 4" descr="Image associée"/>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901964" y="3499847"/>
            <a:ext cx="1199802" cy="1696595"/>
          </a:xfrm>
          <a:prstGeom prst="rect">
            <a:avLst/>
          </a:prstGeom>
          <a:noFill/>
          <a:effectLst>
            <a:glow rad="228600">
              <a:schemeClr val="accent6">
                <a:satMod val="175000"/>
                <a:alpha val="40000"/>
              </a:schemeClr>
            </a:glow>
            <a:softEdge rad="63500"/>
          </a:effectLst>
          <a:extLst>
            <a:ext uri="{909E8E84-426E-40DD-AFC4-6F175D3DCCD1}">
              <a14:hiddenFill xmlns:a14="http://schemas.microsoft.com/office/drawing/2010/main">
                <a:solidFill>
                  <a:srgbClr val="FFFFFF"/>
                </a:solidFill>
              </a14:hiddenFill>
            </a:ext>
          </a:extLst>
        </p:spPr>
      </p:pic>
      <p:sp>
        <p:nvSpPr>
          <p:cNvPr id="3" name="Rectangle 2"/>
          <p:cNvSpPr/>
          <p:nvPr/>
        </p:nvSpPr>
        <p:spPr>
          <a:xfrm>
            <a:off x="0" y="0"/>
            <a:ext cx="9143999" cy="584775"/>
          </a:xfrm>
          <a:prstGeom prst="rect">
            <a:avLst/>
          </a:prstGeom>
        </p:spPr>
        <p:txBody>
          <a:bodyPr wrap="square">
            <a:spAutoFit/>
          </a:bodyPr>
          <a:lstStyle/>
          <a:p>
            <a:pPr algn="ctr"/>
            <a:r>
              <a:rPr lang="fr-FR" b="1" dirty="0">
                <a:ln w="10160">
                  <a:solidFill>
                    <a:schemeClr val="accent2">
                      <a:lumMod val="50000"/>
                    </a:schemeClr>
                  </a:solidFill>
                  <a:prstDash val="solid"/>
                </a:ln>
                <a:solidFill>
                  <a:schemeClr val="accent2">
                    <a:lumMod val="50000"/>
                  </a:schemeClr>
                </a:solidFill>
                <a:effectLst>
                  <a:glow rad="101600">
                    <a:schemeClr val="bg1">
                      <a:alpha val="60000"/>
                    </a:schemeClr>
                  </a:glow>
                  <a:outerShdw blurRad="38100" dist="32000" dir="5400000" algn="tl">
                    <a:srgbClr val="000000">
                      <a:alpha val="30000"/>
                    </a:srgbClr>
                  </a:outerShdw>
                </a:effectLst>
                <a:latin typeface="Castellar" panose="020A0402060406010301" pitchFamily="18" charset="0"/>
              </a:rPr>
              <a:t>I. </a:t>
            </a:r>
            <a:r>
              <a:rPr lang="fr-FR" b="1" dirty="0">
                <a:ln w="10160">
                  <a:solidFill>
                    <a:schemeClr val="accent2">
                      <a:lumMod val="50000"/>
                    </a:schemeClr>
                  </a:solidFill>
                  <a:prstDash val="solid"/>
                </a:ln>
                <a:solidFill>
                  <a:schemeClr val="bg2">
                    <a:lumMod val="10000"/>
                  </a:schemeClr>
                </a:solidFill>
                <a:effectLst>
                  <a:glow rad="101600">
                    <a:schemeClr val="bg1">
                      <a:alpha val="60000"/>
                    </a:schemeClr>
                  </a:glow>
                  <a:outerShdw blurRad="38100" dist="32000" dir="5400000" algn="tl">
                    <a:srgbClr val="000000">
                      <a:alpha val="30000"/>
                    </a:srgbClr>
                  </a:outerShdw>
                </a:effectLst>
                <a:latin typeface="Castellar" panose="020A0402060406010301" pitchFamily="18" charset="0"/>
              </a:rPr>
              <a:t>Un temps de bouillonnement intellectuel</a:t>
            </a:r>
            <a:endParaRPr lang="fr-FR" dirty="0">
              <a:ln w="10160">
                <a:solidFill>
                  <a:schemeClr val="bg2">
                    <a:lumMod val="25000"/>
                  </a:schemeClr>
                </a:solidFill>
                <a:prstDash val="solid"/>
              </a:ln>
              <a:solidFill>
                <a:schemeClr val="bg2">
                  <a:lumMod val="10000"/>
                </a:schemeClr>
              </a:solidFill>
              <a:effectLst>
                <a:glow rad="101600">
                  <a:schemeClr val="bg1">
                    <a:alpha val="60000"/>
                  </a:schemeClr>
                </a:glow>
                <a:outerShdw blurRad="38100" dist="32000" dir="5400000" algn="tl">
                  <a:srgbClr val="000000">
                    <a:alpha val="30000"/>
                  </a:srgbClr>
                </a:outerShdw>
              </a:effectLst>
              <a:latin typeface="Castellar" panose="020A0402060406010301" pitchFamily="18" charset="0"/>
            </a:endParaRPr>
          </a:p>
          <a:p>
            <a:pPr marL="228600" indent="-228600" algn="ctr">
              <a:buAutoNum type="alphaUcPeriod"/>
            </a:pPr>
            <a:r>
              <a:rPr lang="fr-FR" sz="1400" b="1" dirty="0">
                <a:solidFill>
                  <a:schemeClr val="accent2">
                    <a:lumMod val="50000"/>
                  </a:schemeClr>
                </a:solidFill>
                <a:latin typeface="Century Gothic" pitchFamily="34" charset="0"/>
              </a:rPr>
              <a:t>Une volonté de s’éloigner du </a:t>
            </a:r>
            <a:r>
              <a:rPr lang="fr-FR" sz="1400" b="1" dirty="0" smtClean="0">
                <a:solidFill>
                  <a:schemeClr val="accent2">
                    <a:lumMod val="50000"/>
                  </a:schemeClr>
                </a:solidFill>
                <a:latin typeface="Century Gothic" pitchFamily="34" charset="0"/>
              </a:rPr>
              <a:t>Moyen-Age par une pensée renouvelée</a:t>
            </a:r>
            <a:endParaRPr lang="fr-FR" sz="1400" b="1" dirty="0">
              <a:solidFill>
                <a:schemeClr val="accent2">
                  <a:lumMod val="50000"/>
                </a:schemeClr>
              </a:solidFill>
              <a:latin typeface="Century Gothic" pitchFamily="34" charset="0"/>
            </a:endParaRPr>
          </a:p>
        </p:txBody>
      </p:sp>
      <p:pic>
        <p:nvPicPr>
          <p:cNvPr id="23" name="Picture 2" descr="Image associÃ©e"/>
          <p:cNvPicPr>
            <a:picLocks noChangeAspect="1" noChangeArrowheads="1"/>
          </p:cNvPicPr>
          <p:nvPr/>
        </p:nvPicPr>
        <p:blipFill rotWithShape="1">
          <a:blip r:embed="rId3" cstate="email">
            <a:extLst>
              <a:ext uri="{BEBA8EAE-BF5A-486C-A8C5-ECC9F3942E4B}">
                <a14:imgProps xmlns:a14="http://schemas.microsoft.com/office/drawing/2010/main">
                  <a14:imgLayer r:embed="rId4">
                    <a14:imgEffect>
                      <a14:backgroundRemoval t="8786" b="90256" l="17466" r="85274">
                        <a14:foregroundMark x1="21575" y1="14058" x2="82363" y2="15016"/>
                        <a14:foregroundMark x1="22774" y1="21885" x2="53767" y2="69808"/>
                        <a14:foregroundMark x1="23116" y1="53674" x2="22260" y2="88179"/>
                        <a14:foregroundMark x1="35959" y1="30990" x2="76370" y2="30192"/>
                        <a14:foregroundMark x1="84247" y1="59585" x2="83219" y2="74920"/>
                        <a14:foregroundMark x1="84589" y1="56070" x2="85103" y2="35783"/>
                        <a14:foregroundMark x1="81579" y1="21182" x2="27895" y2="20690"/>
                        <a14:foregroundMark x1="75789" y1="50739" x2="37895" y2="77833"/>
                        <a14:foregroundMark x1="74211" y1="46798" x2="78421" y2="54187"/>
                      </a14:backgroundRemoval>
                    </a14:imgEffect>
                  </a14:imgLayer>
                </a14:imgProps>
              </a:ext>
              <a:ext uri="{28A0092B-C50C-407E-A947-70E740481C1C}">
                <a14:useLocalDpi xmlns:a14="http://schemas.microsoft.com/office/drawing/2010/main"/>
              </a:ext>
            </a:extLst>
          </a:blip>
          <a:srcRect l="17469" t="8729" r="14646" b="9907"/>
          <a:stretch/>
        </p:blipFill>
        <p:spPr bwMode="auto">
          <a:xfrm rot="20619349">
            <a:off x="303318" y="120403"/>
            <a:ext cx="535335" cy="687774"/>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2" descr="http://www.limsi.fr/Individu/jbb/fleche-oblique-db.jpg"/>
          <p:cNvPicPr>
            <a:picLocks noChangeAspect="1" noChangeArrowheads="1"/>
          </p:cNvPicPr>
          <p:nvPr/>
        </p:nvPicPr>
        <p:blipFill>
          <a:blip r:embed="rId5" cstate="email">
            <a:duotone>
              <a:schemeClr val="accent5">
                <a:shade val="45000"/>
                <a:satMod val="135000"/>
              </a:schemeClr>
              <a:prstClr val="white"/>
            </a:duotone>
            <a:extLst>
              <a:ext uri="{BEBA8EAE-BF5A-486C-A8C5-ECC9F3942E4B}">
                <a14:imgProps xmlns:a14="http://schemas.microsoft.com/office/drawing/2010/main">
                  <a14:imgLayer r:embed="rId6">
                    <a14:imgEffect>
                      <a14:backgroundRemoval t="417" b="100000" l="0" r="100000"/>
                    </a14:imgEffect>
                  </a14:imgLayer>
                </a14:imgProps>
              </a:ext>
              <a:ext uri="{28A0092B-C50C-407E-A947-70E740481C1C}">
                <a14:useLocalDpi xmlns:a14="http://schemas.microsoft.com/office/drawing/2010/main"/>
              </a:ext>
            </a:extLst>
          </a:blip>
          <a:srcRect/>
          <a:stretch>
            <a:fillRect/>
          </a:stretch>
        </p:blipFill>
        <p:spPr bwMode="auto">
          <a:xfrm rot="16200000" flipH="1">
            <a:off x="2413005" y="1469320"/>
            <a:ext cx="510299" cy="680400"/>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2" descr="http://www.limsi.fr/Individu/jbb/fleche-oblique-db.jpg"/>
          <p:cNvPicPr>
            <a:picLocks noChangeAspect="1" noChangeArrowheads="1"/>
          </p:cNvPicPr>
          <p:nvPr/>
        </p:nvPicPr>
        <p:blipFill>
          <a:blip r:embed="rId7" cstate="email">
            <a:duotone>
              <a:schemeClr val="accent5">
                <a:shade val="45000"/>
                <a:satMod val="135000"/>
              </a:schemeClr>
              <a:prstClr val="white"/>
            </a:duotone>
            <a:extLst>
              <a:ext uri="{BEBA8EAE-BF5A-486C-A8C5-ECC9F3942E4B}">
                <a14:imgProps xmlns:a14="http://schemas.microsoft.com/office/drawing/2010/main">
                  <a14:imgLayer r:embed="rId8">
                    <a14:imgEffect>
                      <a14:backgroundRemoval t="417" b="100000" l="0" r="100000"/>
                    </a14:imgEffect>
                  </a14:imgLayer>
                </a14:imgProps>
              </a:ext>
              <a:ext uri="{28A0092B-C50C-407E-A947-70E740481C1C}">
                <a14:useLocalDpi xmlns:a14="http://schemas.microsoft.com/office/drawing/2010/main"/>
              </a:ext>
            </a:extLst>
          </a:blip>
          <a:srcRect/>
          <a:stretch>
            <a:fillRect/>
          </a:stretch>
        </p:blipFill>
        <p:spPr bwMode="auto">
          <a:xfrm rot="5400000" flipH="1" flipV="1">
            <a:off x="2412025" y="580911"/>
            <a:ext cx="511139" cy="681520"/>
          </a:xfrm>
          <a:prstGeom prst="rect">
            <a:avLst/>
          </a:prstGeom>
          <a:noFill/>
          <a:extLst>
            <a:ext uri="{909E8E84-426E-40DD-AFC4-6F175D3DCCD1}">
              <a14:hiddenFill xmlns:a14="http://schemas.microsoft.com/office/drawing/2010/main">
                <a:solidFill>
                  <a:srgbClr val="FFFFFF"/>
                </a:solidFill>
              </a14:hiddenFill>
            </a:ext>
          </a:extLst>
        </p:spPr>
      </p:pic>
      <p:sp>
        <p:nvSpPr>
          <p:cNvPr id="33" name="Rectangle 32"/>
          <p:cNvSpPr/>
          <p:nvPr/>
        </p:nvSpPr>
        <p:spPr>
          <a:xfrm>
            <a:off x="2771800" y="620057"/>
            <a:ext cx="5544000" cy="324000"/>
          </a:xfrm>
          <a:prstGeom prst="rect">
            <a:avLst/>
          </a:prstGeom>
          <a:solidFill>
            <a:schemeClr val="bg2">
              <a:lumMod val="90000"/>
            </a:schemeClr>
          </a:solidFill>
          <a:ln w="9525">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fr-FR" sz="1200" b="1" cap="small" dirty="0" smtClean="0">
                <a:solidFill>
                  <a:schemeClr val="tx1"/>
                </a:solidFill>
                <a:latin typeface="Century Gothic" pitchFamily="34" charset="0"/>
              </a:rPr>
              <a:t>redécouverte des </a:t>
            </a:r>
            <a:r>
              <a:rPr lang="fr-FR" sz="1200" b="1" u="sng" cap="small" dirty="0" smtClean="0">
                <a:solidFill>
                  <a:schemeClr val="tx1"/>
                </a:solidFill>
                <a:latin typeface="Century Gothic" pitchFamily="34" charset="0"/>
              </a:rPr>
              <a:t>langues anciennes</a:t>
            </a:r>
            <a:r>
              <a:rPr lang="fr-FR" sz="1200" b="1" cap="small" dirty="0">
                <a:solidFill>
                  <a:schemeClr val="tx1"/>
                </a:solidFill>
                <a:latin typeface="Century Gothic" pitchFamily="34" charset="0"/>
              </a:rPr>
              <a:t> </a:t>
            </a:r>
            <a:r>
              <a:rPr lang="fr-FR" sz="1200" b="1" dirty="0" smtClean="0">
                <a:solidFill>
                  <a:schemeClr val="tx1"/>
                </a:solidFill>
                <a:latin typeface="Century Gothic" pitchFamily="34" charset="0"/>
              </a:rPr>
              <a:t>(auteurs latins et grecs d’abord)</a:t>
            </a:r>
            <a:endParaRPr lang="fr-FR" sz="1200" b="1" dirty="0">
              <a:solidFill>
                <a:schemeClr val="tx1"/>
              </a:solidFill>
              <a:latin typeface="Century Gothic" pitchFamily="34" charset="0"/>
            </a:endParaRPr>
          </a:p>
        </p:txBody>
      </p:sp>
      <p:sp>
        <p:nvSpPr>
          <p:cNvPr id="34" name="Rectangle 33"/>
          <p:cNvSpPr/>
          <p:nvPr/>
        </p:nvSpPr>
        <p:spPr>
          <a:xfrm>
            <a:off x="2801415" y="1841241"/>
            <a:ext cx="5514385" cy="324000"/>
          </a:xfrm>
          <a:prstGeom prst="rect">
            <a:avLst/>
          </a:prstGeom>
          <a:solidFill>
            <a:schemeClr val="bg2">
              <a:lumMod val="90000"/>
            </a:schemeClr>
          </a:solidFill>
          <a:ln w="9525">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fr-FR" sz="1200" b="1" u="sng" cap="small" dirty="0" smtClean="0">
                <a:solidFill>
                  <a:schemeClr val="tx1"/>
                </a:solidFill>
                <a:latin typeface="Century Gothic" pitchFamily="34" charset="0"/>
              </a:rPr>
              <a:t>Nouvelle perception de l’homme et du monde</a:t>
            </a:r>
            <a:r>
              <a:rPr lang="fr-FR" sz="1200" b="1" cap="small" dirty="0" smtClean="0">
                <a:solidFill>
                  <a:schemeClr val="tx1"/>
                </a:solidFill>
                <a:latin typeface="Century Gothic" pitchFamily="34" charset="0"/>
              </a:rPr>
              <a:t> qui l’entoure</a:t>
            </a:r>
            <a:endParaRPr lang="fr-FR" sz="1200" b="1" dirty="0">
              <a:solidFill>
                <a:schemeClr val="tx1"/>
              </a:solidFill>
              <a:latin typeface="Century Gothic" pitchFamily="34" charset="0"/>
            </a:endParaRPr>
          </a:p>
        </p:txBody>
      </p:sp>
      <p:cxnSp>
        <p:nvCxnSpPr>
          <p:cNvPr id="35" name="Connecteur droit avec flèche 34"/>
          <p:cNvCxnSpPr/>
          <p:nvPr/>
        </p:nvCxnSpPr>
        <p:spPr>
          <a:xfrm flipH="1" flipV="1">
            <a:off x="5543800" y="987449"/>
            <a:ext cx="0" cy="828000"/>
          </a:xfrm>
          <a:prstGeom prst="straightConnector1">
            <a:avLst/>
          </a:prstGeom>
          <a:ln>
            <a:solidFill>
              <a:schemeClr val="accent2">
                <a:lumMod val="50000"/>
              </a:schemeClr>
            </a:solidFill>
            <a:headEnd type="none" w="med" len="med"/>
            <a:tailEnd type="triangle" w="med" len="med"/>
          </a:ln>
        </p:spPr>
        <p:style>
          <a:lnRef idx="2">
            <a:schemeClr val="accent2"/>
          </a:lnRef>
          <a:fillRef idx="0">
            <a:schemeClr val="accent2"/>
          </a:fillRef>
          <a:effectRef idx="1">
            <a:schemeClr val="accent2"/>
          </a:effectRef>
          <a:fontRef idx="minor">
            <a:schemeClr val="tx1"/>
          </a:fontRef>
        </p:style>
      </p:cxnSp>
      <p:sp>
        <p:nvSpPr>
          <p:cNvPr id="37" name="Rectangle 36"/>
          <p:cNvSpPr/>
          <p:nvPr/>
        </p:nvSpPr>
        <p:spPr>
          <a:xfrm>
            <a:off x="115716" y="987449"/>
            <a:ext cx="2448272" cy="684000"/>
          </a:xfrm>
          <a:prstGeom prst="rect">
            <a:avLst/>
          </a:prstGeom>
          <a:solidFill>
            <a:schemeClr val="accent5">
              <a:lumMod val="50000"/>
            </a:schemeClr>
          </a:solidFill>
          <a:ln w="12700">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fr-FR" sz="1200" b="1" u="sng" cap="small" dirty="0" smtClean="0">
                <a:latin typeface="Century Gothic" pitchFamily="34" charset="0"/>
              </a:rPr>
              <a:t>Humanisme</a:t>
            </a:r>
            <a:endParaRPr lang="fr-FR" sz="1200" b="1" dirty="0" smtClean="0">
              <a:latin typeface="Century Gothic" pitchFamily="34" charset="0"/>
            </a:endParaRPr>
          </a:p>
          <a:p>
            <a:pPr algn="ctr"/>
            <a:r>
              <a:rPr lang="fr-FR" sz="1200" b="1" dirty="0" smtClean="0">
                <a:latin typeface="Century Gothic" pitchFamily="34" charset="0"/>
              </a:rPr>
              <a:t>Mouvement intellectuel caractérisé par : </a:t>
            </a:r>
          </a:p>
        </p:txBody>
      </p:sp>
      <p:pic>
        <p:nvPicPr>
          <p:cNvPr id="38" name="Picture 2" descr="http://vaugeladed.perso.neuf.fr/carte_humanisme.jpg"/>
          <p:cNvPicPr>
            <a:picLocks noChangeAspect="1" noChangeArrowheads="1"/>
          </p:cNvPicPr>
          <p:nvPr/>
        </p:nvPicPr>
        <p:blipFill>
          <a:blip r:embed="rId9" cstate="email">
            <a:extLst>
              <a:ext uri="{BEBA8EAE-BF5A-486C-A8C5-ECC9F3942E4B}">
                <a14:imgProps xmlns:a14="http://schemas.microsoft.com/office/drawing/2010/main">
                  <a14:imgLayer r:embed="rId10">
                    <a14:imgEffect>
                      <a14:sharpenSoften amount="25000"/>
                    </a14:imgEffect>
                  </a14:imgLayer>
                </a14:imgProps>
              </a:ext>
              <a:ext uri="{28A0092B-C50C-407E-A947-70E740481C1C}">
                <a14:useLocalDpi xmlns:a14="http://schemas.microsoft.com/office/drawing/2010/main"/>
              </a:ext>
            </a:extLst>
          </a:blip>
          <a:srcRect/>
          <a:stretch>
            <a:fillRect/>
          </a:stretch>
        </p:blipFill>
        <p:spPr bwMode="auto">
          <a:xfrm>
            <a:off x="5436096" y="3140967"/>
            <a:ext cx="3600400" cy="3639607"/>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39" name="ZoneTexte 38"/>
          <p:cNvSpPr txBox="1"/>
          <p:nvPr/>
        </p:nvSpPr>
        <p:spPr>
          <a:xfrm>
            <a:off x="5436096" y="3068960"/>
            <a:ext cx="3600400" cy="430887"/>
          </a:xfrm>
          <a:prstGeom prst="rect">
            <a:avLst/>
          </a:prstGeom>
          <a:noFill/>
        </p:spPr>
        <p:txBody>
          <a:bodyPr wrap="square" rtlCol="0">
            <a:spAutoFit/>
          </a:bodyPr>
          <a:lstStyle/>
          <a:p>
            <a:pPr algn="ctr"/>
            <a:r>
              <a:rPr lang="fr-FR" sz="1100" b="1" cap="small" dirty="0" smtClean="0">
                <a:latin typeface="Century Gothic" pitchFamily="34" charset="0"/>
              </a:rPr>
              <a:t>Les foyers de l’humanisme en Europe : </a:t>
            </a:r>
          </a:p>
          <a:p>
            <a:pPr algn="ctr"/>
            <a:r>
              <a:rPr lang="fr-FR" sz="1100" b="1" cap="small" dirty="0" smtClean="0">
                <a:latin typeface="Century Gothic" pitchFamily="34" charset="0"/>
              </a:rPr>
              <a:t>deux grandes tendances</a:t>
            </a:r>
            <a:endParaRPr lang="fr-FR" sz="1100" b="1" cap="small" dirty="0">
              <a:latin typeface="Century Gothic" pitchFamily="34" charset="0"/>
            </a:endParaRPr>
          </a:p>
        </p:txBody>
      </p:sp>
      <p:pic>
        <p:nvPicPr>
          <p:cNvPr id="40" name="Picture 6" descr="http://perlbal.hi-pi.com/blog-images/867620/mn/13219762975.jpg"/>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135202" y="3881638"/>
            <a:ext cx="1049088" cy="1383842"/>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41" name="Picture 8" descr="alt=Description de cette image, également commentée ci-après"/>
          <p:cNvPicPr>
            <a:picLocks noChangeAspect="1" noChangeArrowheads="1"/>
          </p:cNvPicPr>
          <p:nvPr/>
        </p:nvPicPr>
        <p:blipFill>
          <a:blip r:embed="rId12" cstate="email">
            <a:extLst>
              <a:ext uri="{28A0092B-C50C-407E-A947-70E740481C1C}">
                <a14:useLocalDpi xmlns:a14="http://schemas.microsoft.com/office/drawing/2010/main"/>
              </a:ext>
            </a:extLst>
          </a:blip>
          <a:srcRect/>
          <a:stretch>
            <a:fillRect/>
          </a:stretch>
        </p:blipFill>
        <p:spPr bwMode="auto">
          <a:xfrm flipH="1">
            <a:off x="1184290" y="3881637"/>
            <a:ext cx="1011446" cy="1383842"/>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42" name="Picture 10" descr="http://montaignestudies.uchicago.edu/portrait/008-Anonymous-17th%20century.jpg"/>
          <p:cNvPicPr>
            <a:picLocks noChangeAspect="1" noChangeArrowheads="1"/>
          </p:cNvPicPr>
          <p:nvPr/>
        </p:nvPicPr>
        <p:blipFill>
          <a:blip r:embed="rId13" cstate="email">
            <a:extLst>
              <a:ext uri="{28A0092B-C50C-407E-A947-70E740481C1C}">
                <a14:useLocalDpi xmlns:a14="http://schemas.microsoft.com/office/drawing/2010/main"/>
              </a:ext>
            </a:extLst>
          </a:blip>
          <a:srcRect/>
          <a:stretch>
            <a:fillRect/>
          </a:stretch>
        </p:blipFill>
        <p:spPr bwMode="auto">
          <a:xfrm flipH="1">
            <a:off x="2200216" y="3881638"/>
            <a:ext cx="1017274" cy="1383841"/>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43" name="Picture 14" descr="http://3.bp.blogspot.com/_1JccNhhDQ3U/TN3Nx2mMdXI/AAAAAAAABgM/pbiNmtgA7-c/s1600/27+Tricot+1523-50+Chapeau+Erasme+Holbein.jpg"/>
          <p:cNvPicPr>
            <a:picLocks noChangeAspect="1" noChangeArrowheads="1"/>
          </p:cNvPicPr>
          <p:nvPr/>
        </p:nvPicPr>
        <p:blipFill rotWithShape="1">
          <a:blip r:embed="rId14" cstate="email">
            <a:extLst>
              <a:ext uri="{28A0092B-C50C-407E-A947-70E740481C1C}">
                <a14:useLocalDpi xmlns:a14="http://schemas.microsoft.com/office/drawing/2010/main"/>
              </a:ext>
            </a:extLst>
          </a:blip>
          <a:srcRect r="52149"/>
          <a:stretch/>
        </p:blipFill>
        <p:spPr bwMode="auto">
          <a:xfrm flipH="1">
            <a:off x="3217488" y="3881638"/>
            <a:ext cx="1101323" cy="1383841"/>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44" name="Picture 16" descr="http://www.iglesiapueblonuevo.es/img/historia/Robert-Stephanus.jpg"/>
          <p:cNvPicPr>
            <a:picLocks noChangeAspect="1" noChangeArrowheads="1"/>
          </p:cNvPicPr>
          <p:nvPr/>
        </p:nvPicPr>
        <p:blipFill rotWithShape="1">
          <a:blip r:embed="rId15" cstate="email">
            <a:extLst>
              <a:ext uri="{BEBA8EAE-BF5A-486C-A8C5-ECC9F3942E4B}">
                <a14:imgProps xmlns:a14="http://schemas.microsoft.com/office/drawing/2010/main">
                  <a14:imgLayer r:embed="rId16">
                    <a14:imgEffect>
                      <a14:colorTemperature colorTemp="11200"/>
                    </a14:imgEffect>
                  </a14:imgLayer>
                </a14:imgProps>
              </a:ext>
              <a:ext uri="{28A0092B-C50C-407E-A947-70E740481C1C}">
                <a14:useLocalDpi xmlns:a14="http://schemas.microsoft.com/office/drawing/2010/main"/>
              </a:ext>
            </a:extLst>
          </a:blip>
          <a:srcRect l="11895" t="6401" r="17009" b="25534"/>
          <a:stretch/>
        </p:blipFill>
        <p:spPr bwMode="auto">
          <a:xfrm>
            <a:off x="4322031" y="3880998"/>
            <a:ext cx="1031096" cy="1384482"/>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graphicFrame>
        <p:nvGraphicFramePr>
          <p:cNvPr id="45" name="Tableau 44"/>
          <p:cNvGraphicFramePr>
            <a:graphicFrameLocks noGrp="1"/>
          </p:cNvGraphicFramePr>
          <p:nvPr>
            <p:extLst>
              <p:ext uri="{D42A27DB-BD31-4B8C-83A1-F6EECF244321}">
                <p14:modId xmlns:p14="http://schemas.microsoft.com/office/powerpoint/2010/main" val="264103682"/>
              </p:ext>
            </p:extLst>
          </p:nvPr>
        </p:nvGraphicFramePr>
        <p:xfrm>
          <a:off x="115716" y="4996926"/>
          <a:ext cx="5248372" cy="396240"/>
        </p:xfrm>
        <a:graphic>
          <a:graphicData uri="http://schemas.openxmlformats.org/drawingml/2006/table">
            <a:tbl>
              <a:tblPr firstRow="1" bandRow="1">
                <a:tableStyleId>{5C22544A-7EE6-4342-B048-85BDC9FD1C3A}</a:tableStyleId>
              </a:tblPr>
              <a:tblGrid>
                <a:gridCol w="1071908"/>
                <a:gridCol w="1008112"/>
                <a:gridCol w="1008112"/>
                <a:gridCol w="1116668"/>
                <a:gridCol w="1043572"/>
              </a:tblGrid>
              <a:tr h="254155">
                <a:tc>
                  <a:txBody>
                    <a:bodyPr/>
                    <a:lstStyle/>
                    <a:p>
                      <a:pPr algn="ctr"/>
                      <a:r>
                        <a:rPr lang="fr-FR" sz="1000" dirty="0" smtClean="0">
                          <a:latin typeface="Tw Cen MT" pitchFamily="34" charset="0"/>
                        </a:rPr>
                        <a:t> De Vinci</a:t>
                      </a:r>
                    </a:p>
                    <a:p>
                      <a:pPr algn="ctr"/>
                      <a:r>
                        <a:rPr lang="fr-FR" sz="1000" dirty="0" smtClean="0">
                          <a:latin typeface="Tw Cen MT" pitchFamily="34" charset="0"/>
                        </a:rPr>
                        <a:t>Peintre</a:t>
                      </a:r>
                      <a:endParaRPr lang="fr-FR" sz="1000" dirty="0">
                        <a:latin typeface="Tw Cen MT" pitchFamily="34" charset="0"/>
                      </a:endParaRPr>
                    </a:p>
                  </a:txBody>
                  <a:tcPr>
                    <a:lnL w="12700" cmpd="sng">
                      <a:noFill/>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tx1"/>
                    </a:solidFill>
                  </a:tcPr>
                </a:tc>
                <a:tc>
                  <a:txBody>
                    <a:bodyPr/>
                    <a:lstStyle/>
                    <a:p>
                      <a:pPr algn="ctr"/>
                      <a:r>
                        <a:rPr lang="fr-FR" sz="1000" dirty="0" smtClean="0">
                          <a:latin typeface="Tw Cen MT" pitchFamily="34" charset="0"/>
                        </a:rPr>
                        <a:t>Hans Holbein</a:t>
                      </a:r>
                    </a:p>
                    <a:p>
                      <a:pPr algn="ctr"/>
                      <a:r>
                        <a:rPr lang="fr-FR" sz="1000" dirty="0" smtClean="0">
                          <a:latin typeface="Tw Cen MT" pitchFamily="34" charset="0"/>
                        </a:rPr>
                        <a:t>Peintre</a:t>
                      </a:r>
                      <a:endParaRPr lang="fr-FR" sz="1000" dirty="0">
                        <a:latin typeface="Tw Cen MT" pitchFamily="34" charset="0"/>
                      </a:endParaRPr>
                    </a:p>
                  </a:txBody>
                  <a:tcPr>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chemeClr val="tx1"/>
                    </a:solidFill>
                  </a:tcPr>
                </a:tc>
                <a:tc>
                  <a:txBody>
                    <a:bodyPr/>
                    <a:lstStyle/>
                    <a:p>
                      <a:pPr algn="ctr"/>
                      <a:r>
                        <a:rPr lang="fr-FR" sz="1000" dirty="0" smtClean="0">
                          <a:latin typeface="Tw Cen MT" pitchFamily="34" charset="0"/>
                        </a:rPr>
                        <a:t>Montaigne</a:t>
                      </a:r>
                      <a:endParaRPr lang="fr-FR" sz="1000" dirty="0">
                        <a:latin typeface="Tw Cen MT" pitchFamily="34" charset="0"/>
                      </a:endParaRPr>
                    </a:p>
                    <a:p>
                      <a:pPr algn="ctr"/>
                      <a:r>
                        <a:rPr lang="fr-FR" sz="1000" dirty="0" smtClean="0">
                          <a:latin typeface="Tw Cen MT" pitchFamily="34" charset="0"/>
                        </a:rPr>
                        <a:t>Humaniste</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tx1"/>
                    </a:solidFill>
                  </a:tcPr>
                </a:tc>
                <a:tc>
                  <a:txBody>
                    <a:bodyPr/>
                    <a:lstStyle/>
                    <a:p>
                      <a:pPr algn="ctr"/>
                      <a:r>
                        <a:rPr lang="fr-FR" sz="1000" dirty="0" smtClean="0">
                          <a:latin typeface="Tw Cen MT" pitchFamily="34" charset="0"/>
                        </a:rPr>
                        <a:t>Erasme</a:t>
                      </a:r>
                      <a:endParaRPr lang="fr-FR" sz="1000" dirty="0">
                        <a:latin typeface="Tw Cen MT" pitchFamily="34" charset="0"/>
                      </a:endParaRPr>
                    </a:p>
                    <a:p>
                      <a:pPr algn="ctr"/>
                      <a:r>
                        <a:rPr lang="fr-FR" sz="1000" dirty="0" smtClean="0">
                          <a:latin typeface="Tw Cen MT" pitchFamily="34" charset="0"/>
                        </a:rPr>
                        <a:t>Humaniste</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tx1"/>
                    </a:solidFill>
                  </a:tcPr>
                </a:tc>
                <a:tc>
                  <a:txBody>
                    <a:bodyPr/>
                    <a:lstStyle/>
                    <a:p>
                      <a:pPr algn="ctr"/>
                      <a:r>
                        <a:rPr lang="fr-FR" sz="1000" dirty="0" smtClean="0">
                          <a:latin typeface="Tw Cen MT" pitchFamily="34" charset="0"/>
                        </a:rPr>
                        <a:t>Robert Estienne</a:t>
                      </a:r>
                    </a:p>
                    <a:p>
                      <a:pPr algn="ctr"/>
                      <a:r>
                        <a:rPr lang="fr-FR" sz="1000" dirty="0" smtClean="0">
                          <a:latin typeface="Tw Cen MT" pitchFamily="34" charset="0"/>
                        </a:rPr>
                        <a:t>Imprimeur</a:t>
                      </a:r>
                      <a:endParaRPr lang="fr-FR" sz="1000" dirty="0">
                        <a:latin typeface="Tw Cen MT"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tx1"/>
                    </a:solidFill>
                  </a:tcPr>
                </a:tc>
              </a:tr>
            </a:tbl>
          </a:graphicData>
        </a:graphic>
      </p:graphicFrame>
      <p:sp>
        <p:nvSpPr>
          <p:cNvPr id="46" name="Forme libre 45"/>
          <p:cNvSpPr/>
          <p:nvPr/>
        </p:nvSpPr>
        <p:spPr>
          <a:xfrm>
            <a:off x="6708202" y="3755443"/>
            <a:ext cx="1476103" cy="1084913"/>
          </a:xfrm>
          <a:custGeom>
            <a:avLst/>
            <a:gdLst>
              <a:gd name="connsiteX0" fmla="*/ 49696 w 1371600"/>
              <a:gd name="connsiteY0" fmla="*/ 39757 h 1162879"/>
              <a:gd name="connsiteX1" fmla="*/ 367748 w 1371600"/>
              <a:gd name="connsiteY1" fmla="*/ 0 h 1162879"/>
              <a:gd name="connsiteX2" fmla="*/ 675861 w 1371600"/>
              <a:gd name="connsiteY2" fmla="*/ 39757 h 1162879"/>
              <a:gd name="connsiteX3" fmla="*/ 974035 w 1371600"/>
              <a:gd name="connsiteY3" fmla="*/ 99392 h 1162879"/>
              <a:gd name="connsiteX4" fmla="*/ 1172818 w 1371600"/>
              <a:gd name="connsiteY4" fmla="*/ 248479 h 1162879"/>
              <a:gd name="connsiteX5" fmla="*/ 1341783 w 1371600"/>
              <a:gd name="connsiteY5" fmla="*/ 437322 h 1162879"/>
              <a:gd name="connsiteX6" fmla="*/ 1371600 w 1371600"/>
              <a:gd name="connsiteY6" fmla="*/ 636105 h 1162879"/>
              <a:gd name="connsiteX7" fmla="*/ 1371600 w 1371600"/>
              <a:gd name="connsiteY7" fmla="*/ 795131 h 1162879"/>
              <a:gd name="connsiteX8" fmla="*/ 1202635 w 1371600"/>
              <a:gd name="connsiteY8" fmla="*/ 993913 h 1162879"/>
              <a:gd name="connsiteX9" fmla="*/ 934279 w 1371600"/>
              <a:gd name="connsiteY9" fmla="*/ 1152940 h 1162879"/>
              <a:gd name="connsiteX10" fmla="*/ 745435 w 1371600"/>
              <a:gd name="connsiteY10" fmla="*/ 1162879 h 1162879"/>
              <a:gd name="connsiteX11" fmla="*/ 576470 w 1371600"/>
              <a:gd name="connsiteY11" fmla="*/ 1103244 h 1162879"/>
              <a:gd name="connsiteX12" fmla="*/ 457200 w 1371600"/>
              <a:gd name="connsiteY12" fmla="*/ 944218 h 1162879"/>
              <a:gd name="connsiteX13" fmla="*/ 387626 w 1371600"/>
              <a:gd name="connsiteY13" fmla="*/ 675861 h 1162879"/>
              <a:gd name="connsiteX14" fmla="*/ 367748 w 1371600"/>
              <a:gd name="connsiteY14" fmla="*/ 496957 h 1162879"/>
              <a:gd name="connsiteX15" fmla="*/ 228600 w 1371600"/>
              <a:gd name="connsiteY15" fmla="*/ 427383 h 1162879"/>
              <a:gd name="connsiteX16" fmla="*/ 39757 w 1371600"/>
              <a:gd name="connsiteY16" fmla="*/ 387626 h 1162879"/>
              <a:gd name="connsiteX17" fmla="*/ 0 w 1371600"/>
              <a:gd name="connsiteY17" fmla="*/ 248479 h 1162879"/>
              <a:gd name="connsiteX18" fmla="*/ 49696 w 1371600"/>
              <a:gd name="connsiteY18" fmla="*/ 39757 h 1162879"/>
              <a:gd name="connsiteX0" fmla="*/ 49696 w 1371600"/>
              <a:gd name="connsiteY0" fmla="*/ 39757 h 1162879"/>
              <a:gd name="connsiteX1" fmla="*/ 367748 w 1371600"/>
              <a:gd name="connsiteY1" fmla="*/ 0 h 1162879"/>
              <a:gd name="connsiteX2" fmla="*/ 675861 w 1371600"/>
              <a:gd name="connsiteY2" fmla="*/ 39757 h 1162879"/>
              <a:gd name="connsiteX3" fmla="*/ 974035 w 1371600"/>
              <a:gd name="connsiteY3" fmla="*/ 99392 h 1162879"/>
              <a:gd name="connsiteX4" fmla="*/ 1172818 w 1371600"/>
              <a:gd name="connsiteY4" fmla="*/ 248479 h 1162879"/>
              <a:gd name="connsiteX5" fmla="*/ 1341783 w 1371600"/>
              <a:gd name="connsiteY5" fmla="*/ 437322 h 1162879"/>
              <a:gd name="connsiteX6" fmla="*/ 1371600 w 1371600"/>
              <a:gd name="connsiteY6" fmla="*/ 636105 h 1162879"/>
              <a:gd name="connsiteX7" fmla="*/ 1371600 w 1371600"/>
              <a:gd name="connsiteY7" fmla="*/ 795131 h 1162879"/>
              <a:gd name="connsiteX8" fmla="*/ 1202635 w 1371600"/>
              <a:gd name="connsiteY8" fmla="*/ 993913 h 1162879"/>
              <a:gd name="connsiteX9" fmla="*/ 934279 w 1371600"/>
              <a:gd name="connsiteY9" fmla="*/ 1152940 h 1162879"/>
              <a:gd name="connsiteX10" fmla="*/ 745435 w 1371600"/>
              <a:gd name="connsiteY10" fmla="*/ 1162879 h 1162879"/>
              <a:gd name="connsiteX11" fmla="*/ 576470 w 1371600"/>
              <a:gd name="connsiteY11" fmla="*/ 1103244 h 1162879"/>
              <a:gd name="connsiteX12" fmla="*/ 457200 w 1371600"/>
              <a:gd name="connsiteY12" fmla="*/ 944218 h 1162879"/>
              <a:gd name="connsiteX13" fmla="*/ 387626 w 1371600"/>
              <a:gd name="connsiteY13" fmla="*/ 675861 h 1162879"/>
              <a:gd name="connsiteX14" fmla="*/ 501642 w 1371600"/>
              <a:gd name="connsiteY14" fmla="*/ 506755 h 1162879"/>
              <a:gd name="connsiteX15" fmla="*/ 228600 w 1371600"/>
              <a:gd name="connsiteY15" fmla="*/ 427383 h 1162879"/>
              <a:gd name="connsiteX16" fmla="*/ 39757 w 1371600"/>
              <a:gd name="connsiteY16" fmla="*/ 387626 h 1162879"/>
              <a:gd name="connsiteX17" fmla="*/ 0 w 1371600"/>
              <a:gd name="connsiteY17" fmla="*/ 248479 h 1162879"/>
              <a:gd name="connsiteX18" fmla="*/ 49696 w 1371600"/>
              <a:gd name="connsiteY18" fmla="*/ 39757 h 1162879"/>
              <a:gd name="connsiteX0" fmla="*/ 49696 w 1371600"/>
              <a:gd name="connsiteY0" fmla="*/ 39757 h 1162879"/>
              <a:gd name="connsiteX1" fmla="*/ 367748 w 1371600"/>
              <a:gd name="connsiteY1" fmla="*/ 0 h 1162879"/>
              <a:gd name="connsiteX2" fmla="*/ 675861 w 1371600"/>
              <a:gd name="connsiteY2" fmla="*/ 39757 h 1162879"/>
              <a:gd name="connsiteX3" fmla="*/ 974035 w 1371600"/>
              <a:gd name="connsiteY3" fmla="*/ 99392 h 1162879"/>
              <a:gd name="connsiteX4" fmla="*/ 1172818 w 1371600"/>
              <a:gd name="connsiteY4" fmla="*/ 248479 h 1162879"/>
              <a:gd name="connsiteX5" fmla="*/ 1341783 w 1371600"/>
              <a:gd name="connsiteY5" fmla="*/ 437322 h 1162879"/>
              <a:gd name="connsiteX6" fmla="*/ 1371600 w 1371600"/>
              <a:gd name="connsiteY6" fmla="*/ 636105 h 1162879"/>
              <a:gd name="connsiteX7" fmla="*/ 1371600 w 1371600"/>
              <a:gd name="connsiteY7" fmla="*/ 795131 h 1162879"/>
              <a:gd name="connsiteX8" fmla="*/ 1202635 w 1371600"/>
              <a:gd name="connsiteY8" fmla="*/ 993913 h 1162879"/>
              <a:gd name="connsiteX9" fmla="*/ 934279 w 1371600"/>
              <a:gd name="connsiteY9" fmla="*/ 1152940 h 1162879"/>
              <a:gd name="connsiteX10" fmla="*/ 745435 w 1371600"/>
              <a:gd name="connsiteY10" fmla="*/ 1162879 h 1162879"/>
              <a:gd name="connsiteX11" fmla="*/ 576470 w 1371600"/>
              <a:gd name="connsiteY11" fmla="*/ 1103244 h 1162879"/>
              <a:gd name="connsiteX12" fmla="*/ 613954 w 1371600"/>
              <a:gd name="connsiteY12" fmla="*/ 940953 h 1162879"/>
              <a:gd name="connsiteX13" fmla="*/ 387626 w 1371600"/>
              <a:gd name="connsiteY13" fmla="*/ 675861 h 1162879"/>
              <a:gd name="connsiteX14" fmla="*/ 501642 w 1371600"/>
              <a:gd name="connsiteY14" fmla="*/ 506755 h 1162879"/>
              <a:gd name="connsiteX15" fmla="*/ 228600 w 1371600"/>
              <a:gd name="connsiteY15" fmla="*/ 427383 h 1162879"/>
              <a:gd name="connsiteX16" fmla="*/ 39757 w 1371600"/>
              <a:gd name="connsiteY16" fmla="*/ 387626 h 1162879"/>
              <a:gd name="connsiteX17" fmla="*/ 0 w 1371600"/>
              <a:gd name="connsiteY17" fmla="*/ 248479 h 1162879"/>
              <a:gd name="connsiteX18" fmla="*/ 49696 w 1371600"/>
              <a:gd name="connsiteY18" fmla="*/ 39757 h 1162879"/>
              <a:gd name="connsiteX0" fmla="*/ 49696 w 1371600"/>
              <a:gd name="connsiteY0" fmla="*/ 39757 h 1162879"/>
              <a:gd name="connsiteX1" fmla="*/ 367748 w 1371600"/>
              <a:gd name="connsiteY1" fmla="*/ 0 h 1162879"/>
              <a:gd name="connsiteX2" fmla="*/ 675861 w 1371600"/>
              <a:gd name="connsiteY2" fmla="*/ 39757 h 1162879"/>
              <a:gd name="connsiteX3" fmla="*/ 974035 w 1371600"/>
              <a:gd name="connsiteY3" fmla="*/ 99392 h 1162879"/>
              <a:gd name="connsiteX4" fmla="*/ 1172818 w 1371600"/>
              <a:gd name="connsiteY4" fmla="*/ 248479 h 1162879"/>
              <a:gd name="connsiteX5" fmla="*/ 1341783 w 1371600"/>
              <a:gd name="connsiteY5" fmla="*/ 437322 h 1162879"/>
              <a:gd name="connsiteX6" fmla="*/ 1371600 w 1371600"/>
              <a:gd name="connsiteY6" fmla="*/ 636105 h 1162879"/>
              <a:gd name="connsiteX7" fmla="*/ 1371600 w 1371600"/>
              <a:gd name="connsiteY7" fmla="*/ 795131 h 1162879"/>
              <a:gd name="connsiteX8" fmla="*/ 1202635 w 1371600"/>
              <a:gd name="connsiteY8" fmla="*/ 993913 h 1162879"/>
              <a:gd name="connsiteX9" fmla="*/ 934279 w 1371600"/>
              <a:gd name="connsiteY9" fmla="*/ 1152940 h 1162879"/>
              <a:gd name="connsiteX10" fmla="*/ 745435 w 1371600"/>
              <a:gd name="connsiteY10" fmla="*/ 1162879 h 1162879"/>
              <a:gd name="connsiteX11" fmla="*/ 576470 w 1371600"/>
              <a:gd name="connsiteY11" fmla="*/ 1103244 h 1162879"/>
              <a:gd name="connsiteX12" fmla="*/ 613954 w 1371600"/>
              <a:gd name="connsiteY12" fmla="*/ 940953 h 1162879"/>
              <a:gd name="connsiteX13" fmla="*/ 501642 w 1371600"/>
              <a:gd name="connsiteY13" fmla="*/ 506755 h 1162879"/>
              <a:gd name="connsiteX14" fmla="*/ 228600 w 1371600"/>
              <a:gd name="connsiteY14" fmla="*/ 427383 h 1162879"/>
              <a:gd name="connsiteX15" fmla="*/ 39757 w 1371600"/>
              <a:gd name="connsiteY15" fmla="*/ 387626 h 1162879"/>
              <a:gd name="connsiteX16" fmla="*/ 0 w 1371600"/>
              <a:gd name="connsiteY16" fmla="*/ 248479 h 1162879"/>
              <a:gd name="connsiteX17" fmla="*/ 49696 w 1371600"/>
              <a:gd name="connsiteY17" fmla="*/ 39757 h 1162879"/>
              <a:gd name="connsiteX0" fmla="*/ 49696 w 1525088"/>
              <a:gd name="connsiteY0" fmla="*/ 39757 h 1162879"/>
              <a:gd name="connsiteX1" fmla="*/ 367748 w 1525088"/>
              <a:gd name="connsiteY1" fmla="*/ 0 h 1162879"/>
              <a:gd name="connsiteX2" fmla="*/ 675861 w 1525088"/>
              <a:gd name="connsiteY2" fmla="*/ 39757 h 1162879"/>
              <a:gd name="connsiteX3" fmla="*/ 974035 w 1525088"/>
              <a:gd name="connsiteY3" fmla="*/ 99392 h 1162879"/>
              <a:gd name="connsiteX4" fmla="*/ 1172818 w 1525088"/>
              <a:gd name="connsiteY4" fmla="*/ 248479 h 1162879"/>
              <a:gd name="connsiteX5" fmla="*/ 1341783 w 1525088"/>
              <a:gd name="connsiteY5" fmla="*/ 437322 h 1162879"/>
              <a:gd name="connsiteX6" fmla="*/ 1371600 w 1525088"/>
              <a:gd name="connsiteY6" fmla="*/ 636105 h 1162879"/>
              <a:gd name="connsiteX7" fmla="*/ 1525088 w 1525088"/>
              <a:gd name="connsiteY7" fmla="*/ 873508 h 1162879"/>
              <a:gd name="connsiteX8" fmla="*/ 1202635 w 1525088"/>
              <a:gd name="connsiteY8" fmla="*/ 993913 h 1162879"/>
              <a:gd name="connsiteX9" fmla="*/ 934279 w 1525088"/>
              <a:gd name="connsiteY9" fmla="*/ 1152940 h 1162879"/>
              <a:gd name="connsiteX10" fmla="*/ 745435 w 1525088"/>
              <a:gd name="connsiteY10" fmla="*/ 1162879 h 1162879"/>
              <a:gd name="connsiteX11" fmla="*/ 576470 w 1525088"/>
              <a:gd name="connsiteY11" fmla="*/ 1103244 h 1162879"/>
              <a:gd name="connsiteX12" fmla="*/ 613954 w 1525088"/>
              <a:gd name="connsiteY12" fmla="*/ 940953 h 1162879"/>
              <a:gd name="connsiteX13" fmla="*/ 501642 w 1525088"/>
              <a:gd name="connsiteY13" fmla="*/ 506755 h 1162879"/>
              <a:gd name="connsiteX14" fmla="*/ 228600 w 1525088"/>
              <a:gd name="connsiteY14" fmla="*/ 427383 h 1162879"/>
              <a:gd name="connsiteX15" fmla="*/ 39757 w 1525088"/>
              <a:gd name="connsiteY15" fmla="*/ 387626 h 1162879"/>
              <a:gd name="connsiteX16" fmla="*/ 0 w 1525088"/>
              <a:gd name="connsiteY16" fmla="*/ 248479 h 1162879"/>
              <a:gd name="connsiteX17" fmla="*/ 49696 w 1525088"/>
              <a:gd name="connsiteY17" fmla="*/ 39757 h 1162879"/>
              <a:gd name="connsiteX0" fmla="*/ 49696 w 1525088"/>
              <a:gd name="connsiteY0" fmla="*/ 39757 h 1162879"/>
              <a:gd name="connsiteX1" fmla="*/ 367748 w 1525088"/>
              <a:gd name="connsiteY1" fmla="*/ 0 h 1162879"/>
              <a:gd name="connsiteX2" fmla="*/ 675861 w 1525088"/>
              <a:gd name="connsiteY2" fmla="*/ 39757 h 1162879"/>
              <a:gd name="connsiteX3" fmla="*/ 974035 w 1525088"/>
              <a:gd name="connsiteY3" fmla="*/ 99392 h 1162879"/>
              <a:gd name="connsiteX4" fmla="*/ 1172818 w 1525088"/>
              <a:gd name="connsiteY4" fmla="*/ 248479 h 1162879"/>
              <a:gd name="connsiteX5" fmla="*/ 1341783 w 1525088"/>
              <a:gd name="connsiteY5" fmla="*/ 437322 h 1162879"/>
              <a:gd name="connsiteX6" fmla="*/ 1371600 w 1525088"/>
              <a:gd name="connsiteY6" fmla="*/ 636105 h 1162879"/>
              <a:gd name="connsiteX7" fmla="*/ 1525088 w 1525088"/>
              <a:gd name="connsiteY7" fmla="*/ 873508 h 1162879"/>
              <a:gd name="connsiteX8" fmla="*/ 1290809 w 1525088"/>
              <a:gd name="connsiteY8" fmla="*/ 1065759 h 1162879"/>
              <a:gd name="connsiteX9" fmla="*/ 934279 w 1525088"/>
              <a:gd name="connsiteY9" fmla="*/ 1152940 h 1162879"/>
              <a:gd name="connsiteX10" fmla="*/ 745435 w 1525088"/>
              <a:gd name="connsiteY10" fmla="*/ 1162879 h 1162879"/>
              <a:gd name="connsiteX11" fmla="*/ 576470 w 1525088"/>
              <a:gd name="connsiteY11" fmla="*/ 1103244 h 1162879"/>
              <a:gd name="connsiteX12" fmla="*/ 613954 w 1525088"/>
              <a:gd name="connsiteY12" fmla="*/ 940953 h 1162879"/>
              <a:gd name="connsiteX13" fmla="*/ 501642 w 1525088"/>
              <a:gd name="connsiteY13" fmla="*/ 506755 h 1162879"/>
              <a:gd name="connsiteX14" fmla="*/ 228600 w 1525088"/>
              <a:gd name="connsiteY14" fmla="*/ 427383 h 1162879"/>
              <a:gd name="connsiteX15" fmla="*/ 39757 w 1525088"/>
              <a:gd name="connsiteY15" fmla="*/ 387626 h 1162879"/>
              <a:gd name="connsiteX16" fmla="*/ 0 w 1525088"/>
              <a:gd name="connsiteY16" fmla="*/ 248479 h 1162879"/>
              <a:gd name="connsiteX17" fmla="*/ 49696 w 1525088"/>
              <a:gd name="connsiteY17" fmla="*/ 39757 h 1162879"/>
              <a:gd name="connsiteX0" fmla="*/ 49696 w 1525088"/>
              <a:gd name="connsiteY0" fmla="*/ 39757 h 1162879"/>
              <a:gd name="connsiteX1" fmla="*/ 367748 w 1525088"/>
              <a:gd name="connsiteY1" fmla="*/ 0 h 1162879"/>
              <a:gd name="connsiteX2" fmla="*/ 675861 w 1525088"/>
              <a:gd name="connsiteY2" fmla="*/ 39757 h 1162879"/>
              <a:gd name="connsiteX3" fmla="*/ 974035 w 1525088"/>
              <a:gd name="connsiteY3" fmla="*/ 99392 h 1162879"/>
              <a:gd name="connsiteX4" fmla="*/ 1172818 w 1525088"/>
              <a:gd name="connsiteY4" fmla="*/ 248479 h 1162879"/>
              <a:gd name="connsiteX5" fmla="*/ 1341783 w 1525088"/>
              <a:gd name="connsiteY5" fmla="*/ 437322 h 1162879"/>
              <a:gd name="connsiteX6" fmla="*/ 1502229 w 1525088"/>
              <a:gd name="connsiteY6" fmla="*/ 600182 h 1162879"/>
              <a:gd name="connsiteX7" fmla="*/ 1525088 w 1525088"/>
              <a:gd name="connsiteY7" fmla="*/ 873508 h 1162879"/>
              <a:gd name="connsiteX8" fmla="*/ 1290809 w 1525088"/>
              <a:gd name="connsiteY8" fmla="*/ 1065759 h 1162879"/>
              <a:gd name="connsiteX9" fmla="*/ 934279 w 1525088"/>
              <a:gd name="connsiteY9" fmla="*/ 1152940 h 1162879"/>
              <a:gd name="connsiteX10" fmla="*/ 745435 w 1525088"/>
              <a:gd name="connsiteY10" fmla="*/ 1162879 h 1162879"/>
              <a:gd name="connsiteX11" fmla="*/ 576470 w 1525088"/>
              <a:gd name="connsiteY11" fmla="*/ 1103244 h 1162879"/>
              <a:gd name="connsiteX12" fmla="*/ 613954 w 1525088"/>
              <a:gd name="connsiteY12" fmla="*/ 940953 h 1162879"/>
              <a:gd name="connsiteX13" fmla="*/ 501642 w 1525088"/>
              <a:gd name="connsiteY13" fmla="*/ 506755 h 1162879"/>
              <a:gd name="connsiteX14" fmla="*/ 228600 w 1525088"/>
              <a:gd name="connsiteY14" fmla="*/ 427383 h 1162879"/>
              <a:gd name="connsiteX15" fmla="*/ 39757 w 1525088"/>
              <a:gd name="connsiteY15" fmla="*/ 387626 h 1162879"/>
              <a:gd name="connsiteX16" fmla="*/ 0 w 1525088"/>
              <a:gd name="connsiteY16" fmla="*/ 248479 h 1162879"/>
              <a:gd name="connsiteX17" fmla="*/ 49696 w 1525088"/>
              <a:gd name="connsiteY17" fmla="*/ 39757 h 1162879"/>
              <a:gd name="connsiteX0" fmla="*/ 49696 w 1525088"/>
              <a:gd name="connsiteY0" fmla="*/ 39757 h 1162879"/>
              <a:gd name="connsiteX1" fmla="*/ 367748 w 1525088"/>
              <a:gd name="connsiteY1" fmla="*/ 0 h 1162879"/>
              <a:gd name="connsiteX2" fmla="*/ 675861 w 1525088"/>
              <a:gd name="connsiteY2" fmla="*/ 39757 h 1162879"/>
              <a:gd name="connsiteX3" fmla="*/ 974035 w 1525088"/>
              <a:gd name="connsiteY3" fmla="*/ 99392 h 1162879"/>
              <a:gd name="connsiteX4" fmla="*/ 1172818 w 1525088"/>
              <a:gd name="connsiteY4" fmla="*/ 248479 h 1162879"/>
              <a:gd name="connsiteX5" fmla="*/ 1377706 w 1525088"/>
              <a:gd name="connsiteY5" fmla="*/ 496105 h 1162879"/>
              <a:gd name="connsiteX6" fmla="*/ 1502229 w 1525088"/>
              <a:gd name="connsiteY6" fmla="*/ 600182 h 1162879"/>
              <a:gd name="connsiteX7" fmla="*/ 1525088 w 1525088"/>
              <a:gd name="connsiteY7" fmla="*/ 873508 h 1162879"/>
              <a:gd name="connsiteX8" fmla="*/ 1290809 w 1525088"/>
              <a:gd name="connsiteY8" fmla="*/ 1065759 h 1162879"/>
              <a:gd name="connsiteX9" fmla="*/ 934279 w 1525088"/>
              <a:gd name="connsiteY9" fmla="*/ 1152940 h 1162879"/>
              <a:gd name="connsiteX10" fmla="*/ 745435 w 1525088"/>
              <a:gd name="connsiteY10" fmla="*/ 1162879 h 1162879"/>
              <a:gd name="connsiteX11" fmla="*/ 576470 w 1525088"/>
              <a:gd name="connsiteY11" fmla="*/ 1103244 h 1162879"/>
              <a:gd name="connsiteX12" fmla="*/ 613954 w 1525088"/>
              <a:gd name="connsiteY12" fmla="*/ 940953 h 1162879"/>
              <a:gd name="connsiteX13" fmla="*/ 501642 w 1525088"/>
              <a:gd name="connsiteY13" fmla="*/ 506755 h 1162879"/>
              <a:gd name="connsiteX14" fmla="*/ 228600 w 1525088"/>
              <a:gd name="connsiteY14" fmla="*/ 427383 h 1162879"/>
              <a:gd name="connsiteX15" fmla="*/ 39757 w 1525088"/>
              <a:gd name="connsiteY15" fmla="*/ 387626 h 1162879"/>
              <a:gd name="connsiteX16" fmla="*/ 0 w 1525088"/>
              <a:gd name="connsiteY16" fmla="*/ 248479 h 1162879"/>
              <a:gd name="connsiteX17" fmla="*/ 49696 w 1525088"/>
              <a:gd name="connsiteY17" fmla="*/ 39757 h 1162879"/>
              <a:gd name="connsiteX0" fmla="*/ 49696 w 1525088"/>
              <a:gd name="connsiteY0" fmla="*/ 39757 h 1162879"/>
              <a:gd name="connsiteX1" fmla="*/ 367748 w 1525088"/>
              <a:gd name="connsiteY1" fmla="*/ 0 h 1162879"/>
              <a:gd name="connsiteX2" fmla="*/ 675861 w 1525088"/>
              <a:gd name="connsiteY2" fmla="*/ 39757 h 1162879"/>
              <a:gd name="connsiteX3" fmla="*/ 974035 w 1525088"/>
              <a:gd name="connsiteY3" fmla="*/ 99392 h 1162879"/>
              <a:gd name="connsiteX4" fmla="*/ 1055252 w 1525088"/>
              <a:gd name="connsiteY4" fmla="*/ 516268 h 1162879"/>
              <a:gd name="connsiteX5" fmla="*/ 1377706 w 1525088"/>
              <a:gd name="connsiteY5" fmla="*/ 496105 h 1162879"/>
              <a:gd name="connsiteX6" fmla="*/ 1502229 w 1525088"/>
              <a:gd name="connsiteY6" fmla="*/ 600182 h 1162879"/>
              <a:gd name="connsiteX7" fmla="*/ 1525088 w 1525088"/>
              <a:gd name="connsiteY7" fmla="*/ 873508 h 1162879"/>
              <a:gd name="connsiteX8" fmla="*/ 1290809 w 1525088"/>
              <a:gd name="connsiteY8" fmla="*/ 1065759 h 1162879"/>
              <a:gd name="connsiteX9" fmla="*/ 934279 w 1525088"/>
              <a:gd name="connsiteY9" fmla="*/ 1152940 h 1162879"/>
              <a:gd name="connsiteX10" fmla="*/ 745435 w 1525088"/>
              <a:gd name="connsiteY10" fmla="*/ 1162879 h 1162879"/>
              <a:gd name="connsiteX11" fmla="*/ 576470 w 1525088"/>
              <a:gd name="connsiteY11" fmla="*/ 1103244 h 1162879"/>
              <a:gd name="connsiteX12" fmla="*/ 613954 w 1525088"/>
              <a:gd name="connsiteY12" fmla="*/ 940953 h 1162879"/>
              <a:gd name="connsiteX13" fmla="*/ 501642 w 1525088"/>
              <a:gd name="connsiteY13" fmla="*/ 506755 h 1162879"/>
              <a:gd name="connsiteX14" fmla="*/ 228600 w 1525088"/>
              <a:gd name="connsiteY14" fmla="*/ 427383 h 1162879"/>
              <a:gd name="connsiteX15" fmla="*/ 39757 w 1525088"/>
              <a:gd name="connsiteY15" fmla="*/ 387626 h 1162879"/>
              <a:gd name="connsiteX16" fmla="*/ 0 w 1525088"/>
              <a:gd name="connsiteY16" fmla="*/ 248479 h 1162879"/>
              <a:gd name="connsiteX17" fmla="*/ 49696 w 1525088"/>
              <a:gd name="connsiteY17" fmla="*/ 39757 h 1162879"/>
              <a:gd name="connsiteX0" fmla="*/ 49696 w 1525088"/>
              <a:gd name="connsiteY0" fmla="*/ 39757 h 1162879"/>
              <a:gd name="connsiteX1" fmla="*/ 367748 w 1525088"/>
              <a:gd name="connsiteY1" fmla="*/ 0 h 1162879"/>
              <a:gd name="connsiteX2" fmla="*/ 675861 w 1525088"/>
              <a:gd name="connsiteY2" fmla="*/ 39757 h 1162879"/>
              <a:gd name="connsiteX3" fmla="*/ 872798 w 1525088"/>
              <a:gd name="connsiteY3" fmla="*/ 118987 h 1162879"/>
              <a:gd name="connsiteX4" fmla="*/ 1055252 w 1525088"/>
              <a:gd name="connsiteY4" fmla="*/ 516268 h 1162879"/>
              <a:gd name="connsiteX5" fmla="*/ 1377706 w 1525088"/>
              <a:gd name="connsiteY5" fmla="*/ 496105 h 1162879"/>
              <a:gd name="connsiteX6" fmla="*/ 1502229 w 1525088"/>
              <a:gd name="connsiteY6" fmla="*/ 600182 h 1162879"/>
              <a:gd name="connsiteX7" fmla="*/ 1525088 w 1525088"/>
              <a:gd name="connsiteY7" fmla="*/ 873508 h 1162879"/>
              <a:gd name="connsiteX8" fmla="*/ 1290809 w 1525088"/>
              <a:gd name="connsiteY8" fmla="*/ 1065759 h 1162879"/>
              <a:gd name="connsiteX9" fmla="*/ 934279 w 1525088"/>
              <a:gd name="connsiteY9" fmla="*/ 1152940 h 1162879"/>
              <a:gd name="connsiteX10" fmla="*/ 745435 w 1525088"/>
              <a:gd name="connsiteY10" fmla="*/ 1162879 h 1162879"/>
              <a:gd name="connsiteX11" fmla="*/ 576470 w 1525088"/>
              <a:gd name="connsiteY11" fmla="*/ 1103244 h 1162879"/>
              <a:gd name="connsiteX12" fmla="*/ 613954 w 1525088"/>
              <a:gd name="connsiteY12" fmla="*/ 940953 h 1162879"/>
              <a:gd name="connsiteX13" fmla="*/ 501642 w 1525088"/>
              <a:gd name="connsiteY13" fmla="*/ 506755 h 1162879"/>
              <a:gd name="connsiteX14" fmla="*/ 228600 w 1525088"/>
              <a:gd name="connsiteY14" fmla="*/ 427383 h 1162879"/>
              <a:gd name="connsiteX15" fmla="*/ 39757 w 1525088"/>
              <a:gd name="connsiteY15" fmla="*/ 387626 h 1162879"/>
              <a:gd name="connsiteX16" fmla="*/ 0 w 1525088"/>
              <a:gd name="connsiteY16" fmla="*/ 248479 h 1162879"/>
              <a:gd name="connsiteX17" fmla="*/ 49696 w 1525088"/>
              <a:gd name="connsiteY17" fmla="*/ 39757 h 1162879"/>
              <a:gd name="connsiteX0" fmla="*/ 49696 w 1525088"/>
              <a:gd name="connsiteY0" fmla="*/ 39757 h 1162879"/>
              <a:gd name="connsiteX1" fmla="*/ 367748 w 1525088"/>
              <a:gd name="connsiteY1" fmla="*/ 0 h 1162879"/>
              <a:gd name="connsiteX2" fmla="*/ 675861 w 1525088"/>
              <a:gd name="connsiteY2" fmla="*/ 39757 h 1162879"/>
              <a:gd name="connsiteX3" fmla="*/ 872798 w 1525088"/>
              <a:gd name="connsiteY3" fmla="*/ 118987 h 1162879"/>
              <a:gd name="connsiteX4" fmla="*/ 1055252 w 1525088"/>
              <a:gd name="connsiteY4" fmla="*/ 516268 h 1162879"/>
              <a:gd name="connsiteX5" fmla="*/ 1377706 w 1525088"/>
              <a:gd name="connsiteY5" fmla="*/ 496105 h 1162879"/>
              <a:gd name="connsiteX6" fmla="*/ 1502229 w 1525088"/>
              <a:gd name="connsiteY6" fmla="*/ 600182 h 1162879"/>
              <a:gd name="connsiteX7" fmla="*/ 1525088 w 1525088"/>
              <a:gd name="connsiteY7" fmla="*/ 873508 h 1162879"/>
              <a:gd name="connsiteX8" fmla="*/ 1290809 w 1525088"/>
              <a:gd name="connsiteY8" fmla="*/ 1065759 h 1162879"/>
              <a:gd name="connsiteX9" fmla="*/ 934279 w 1525088"/>
              <a:gd name="connsiteY9" fmla="*/ 1152940 h 1162879"/>
              <a:gd name="connsiteX10" fmla="*/ 745435 w 1525088"/>
              <a:gd name="connsiteY10" fmla="*/ 1162879 h 1162879"/>
              <a:gd name="connsiteX11" fmla="*/ 576470 w 1525088"/>
              <a:gd name="connsiteY11" fmla="*/ 1103244 h 1162879"/>
              <a:gd name="connsiteX12" fmla="*/ 613954 w 1525088"/>
              <a:gd name="connsiteY12" fmla="*/ 940953 h 1162879"/>
              <a:gd name="connsiteX13" fmla="*/ 501642 w 1525088"/>
              <a:gd name="connsiteY13" fmla="*/ 506755 h 1162879"/>
              <a:gd name="connsiteX14" fmla="*/ 228600 w 1525088"/>
              <a:gd name="connsiteY14" fmla="*/ 427383 h 1162879"/>
              <a:gd name="connsiteX15" fmla="*/ 39757 w 1525088"/>
              <a:gd name="connsiteY15" fmla="*/ 387626 h 1162879"/>
              <a:gd name="connsiteX16" fmla="*/ 0 w 1525088"/>
              <a:gd name="connsiteY16" fmla="*/ 248479 h 1162879"/>
              <a:gd name="connsiteX17" fmla="*/ 49696 w 1525088"/>
              <a:gd name="connsiteY17" fmla="*/ 39757 h 1162879"/>
              <a:gd name="connsiteX0" fmla="*/ 49696 w 1525088"/>
              <a:gd name="connsiteY0" fmla="*/ 39757 h 1162879"/>
              <a:gd name="connsiteX1" fmla="*/ 367748 w 1525088"/>
              <a:gd name="connsiteY1" fmla="*/ 0 h 1162879"/>
              <a:gd name="connsiteX2" fmla="*/ 675861 w 1525088"/>
              <a:gd name="connsiteY2" fmla="*/ 39757 h 1162879"/>
              <a:gd name="connsiteX3" fmla="*/ 872798 w 1525088"/>
              <a:gd name="connsiteY3" fmla="*/ 118987 h 1162879"/>
              <a:gd name="connsiteX4" fmla="*/ 1055252 w 1525088"/>
              <a:gd name="connsiteY4" fmla="*/ 516268 h 1162879"/>
              <a:gd name="connsiteX5" fmla="*/ 1377706 w 1525088"/>
              <a:gd name="connsiteY5" fmla="*/ 496105 h 1162879"/>
              <a:gd name="connsiteX6" fmla="*/ 1502229 w 1525088"/>
              <a:gd name="connsiteY6" fmla="*/ 600182 h 1162879"/>
              <a:gd name="connsiteX7" fmla="*/ 1525088 w 1525088"/>
              <a:gd name="connsiteY7" fmla="*/ 873508 h 1162879"/>
              <a:gd name="connsiteX8" fmla="*/ 1290809 w 1525088"/>
              <a:gd name="connsiteY8" fmla="*/ 1065759 h 1162879"/>
              <a:gd name="connsiteX9" fmla="*/ 934279 w 1525088"/>
              <a:gd name="connsiteY9" fmla="*/ 1152940 h 1162879"/>
              <a:gd name="connsiteX10" fmla="*/ 745435 w 1525088"/>
              <a:gd name="connsiteY10" fmla="*/ 1162879 h 1162879"/>
              <a:gd name="connsiteX11" fmla="*/ 743021 w 1525088"/>
              <a:gd name="connsiteY11" fmla="*/ 900770 h 1162879"/>
              <a:gd name="connsiteX12" fmla="*/ 613954 w 1525088"/>
              <a:gd name="connsiteY12" fmla="*/ 940953 h 1162879"/>
              <a:gd name="connsiteX13" fmla="*/ 501642 w 1525088"/>
              <a:gd name="connsiteY13" fmla="*/ 506755 h 1162879"/>
              <a:gd name="connsiteX14" fmla="*/ 228600 w 1525088"/>
              <a:gd name="connsiteY14" fmla="*/ 427383 h 1162879"/>
              <a:gd name="connsiteX15" fmla="*/ 39757 w 1525088"/>
              <a:gd name="connsiteY15" fmla="*/ 387626 h 1162879"/>
              <a:gd name="connsiteX16" fmla="*/ 0 w 1525088"/>
              <a:gd name="connsiteY16" fmla="*/ 248479 h 1162879"/>
              <a:gd name="connsiteX17" fmla="*/ 49696 w 1525088"/>
              <a:gd name="connsiteY17" fmla="*/ 39757 h 1162879"/>
              <a:gd name="connsiteX0" fmla="*/ 49696 w 1525088"/>
              <a:gd name="connsiteY0" fmla="*/ 39757 h 1152940"/>
              <a:gd name="connsiteX1" fmla="*/ 367748 w 1525088"/>
              <a:gd name="connsiteY1" fmla="*/ 0 h 1152940"/>
              <a:gd name="connsiteX2" fmla="*/ 675861 w 1525088"/>
              <a:gd name="connsiteY2" fmla="*/ 39757 h 1152940"/>
              <a:gd name="connsiteX3" fmla="*/ 872798 w 1525088"/>
              <a:gd name="connsiteY3" fmla="*/ 118987 h 1152940"/>
              <a:gd name="connsiteX4" fmla="*/ 1055252 w 1525088"/>
              <a:gd name="connsiteY4" fmla="*/ 516268 h 1152940"/>
              <a:gd name="connsiteX5" fmla="*/ 1377706 w 1525088"/>
              <a:gd name="connsiteY5" fmla="*/ 496105 h 1152940"/>
              <a:gd name="connsiteX6" fmla="*/ 1502229 w 1525088"/>
              <a:gd name="connsiteY6" fmla="*/ 600182 h 1152940"/>
              <a:gd name="connsiteX7" fmla="*/ 1525088 w 1525088"/>
              <a:gd name="connsiteY7" fmla="*/ 873508 h 1152940"/>
              <a:gd name="connsiteX8" fmla="*/ 1290809 w 1525088"/>
              <a:gd name="connsiteY8" fmla="*/ 1065759 h 1152940"/>
              <a:gd name="connsiteX9" fmla="*/ 934279 w 1525088"/>
              <a:gd name="connsiteY9" fmla="*/ 1152940 h 1152940"/>
              <a:gd name="connsiteX10" fmla="*/ 823812 w 1525088"/>
              <a:gd name="connsiteY10" fmla="*/ 1120425 h 1152940"/>
              <a:gd name="connsiteX11" fmla="*/ 743021 w 1525088"/>
              <a:gd name="connsiteY11" fmla="*/ 900770 h 1152940"/>
              <a:gd name="connsiteX12" fmla="*/ 613954 w 1525088"/>
              <a:gd name="connsiteY12" fmla="*/ 940953 h 1152940"/>
              <a:gd name="connsiteX13" fmla="*/ 501642 w 1525088"/>
              <a:gd name="connsiteY13" fmla="*/ 506755 h 1152940"/>
              <a:gd name="connsiteX14" fmla="*/ 228600 w 1525088"/>
              <a:gd name="connsiteY14" fmla="*/ 427383 h 1152940"/>
              <a:gd name="connsiteX15" fmla="*/ 39757 w 1525088"/>
              <a:gd name="connsiteY15" fmla="*/ 387626 h 1152940"/>
              <a:gd name="connsiteX16" fmla="*/ 0 w 1525088"/>
              <a:gd name="connsiteY16" fmla="*/ 248479 h 1152940"/>
              <a:gd name="connsiteX17" fmla="*/ 49696 w 1525088"/>
              <a:gd name="connsiteY17" fmla="*/ 39757 h 1152940"/>
              <a:gd name="connsiteX0" fmla="*/ 49696 w 1525088"/>
              <a:gd name="connsiteY0" fmla="*/ 39757 h 1152940"/>
              <a:gd name="connsiteX1" fmla="*/ 367748 w 1525088"/>
              <a:gd name="connsiteY1" fmla="*/ 0 h 1152940"/>
              <a:gd name="connsiteX2" fmla="*/ 675861 w 1525088"/>
              <a:gd name="connsiteY2" fmla="*/ 39757 h 1152940"/>
              <a:gd name="connsiteX3" fmla="*/ 872798 w 1525088"/>
              <a:gd name="connsiteY3" fmla="*/ 118987 h 1152940"/>
              <a:gd name="connsiteX4" fmla="*/ 1055252 w 1525088"/>
              <a:gd name="connsiteY4" fmla="*/ 516268 h 1152940"/>
              <a:gd name="connsiteX5" fmla="*/ 1377706 w 1525088"/>
              <a:gd name="connsiteY5" fmla="*/ 496105 h 1152940"/>
              <a:gd name="connsiteX6" fmla="*/ 1502229 w 1525088"/>
              <a:gd name="connsiteY6" fmla="*/ 600182 h 1152940"/>
              <a:gd name="connsiteX7" fmla="*/ 1525088 w 1525088"/>
              <a:gd name="connsiteY7" fmla="*/ 873508 h 1152940"/>
              <a:gd name="connsiteX8" fmla="*/ 1290809 w 1525088"/>
              <a:gd name="connsiteY8" fmla="*/ 1065759 h 1152940"/>
              <a:gd name="connsiteX9" fmla="*/ 934279 w 1525088"/>
              <a:gd name="connsiteY9" fmla="*/ 1152940 h 1152940"/>
              <a:gd name="connsiteX10" fmla="*/ 823812 w 1525088"/>
              <a:gd name="connsiteY10" fmla="*/ 1120425 h 1152940"/>
              <a:gd name="connsiteX11" fmla="*/ 743021 w 1525088"/>
              <a:gd name="connsiteY11" fmla="*/ 900770 h 1152940"/>
              <a:gd name="connsiteX12" fmla="*/ 501642 w 1525088"/>
              <a:gd name="connsiteY12" fmla="*/ 506755 h 1152940"/>
              <a:gd name="connsiteX13" fmla="*/ 228600 w 1525088"/>
              <a:gd name="connsiteY13" fmla="*/ 427383 h 1152940"/>
              <a:gd name="connsiteX14" fmla="*/ 39757 w 1525088"/>
              <a:gd name="connsiteY14" fmla="*/ 387626 h 1152940"/>
              <a:gd name="connsiteX15" fmla="*/ 0 w 1525088"/>
              <a:gd name="connsiteY15" fmla="*/ 248479 h 1152940"/>
              <a:gd name="connsiteX16" fmla="*/ 49696 w 1525088"/>
              <a:gd name="connsiteY16" fmla="*/ 39757 h 1152940"/>
              <a:gd name="connsiteX0" fmla="*/ 49696 w 1525088"/>
              <a:gd name="connsiteY0" fmla="*/ 39757 h 1152940"/>
              <a:gd name="connsiteX1" fmla="*/ 367748 w 1525088"/>
              <a:gd name="connsiteY1" fmla="*/ 0 h 1152940"/>
              <a:gd name="connsiteX2" fmla="*/ 675861 w 1525088"/>
              <a:gd name="connsiteY2" fmla="*/ 39757 h 1152940"/>
              <a:gd name="connsiteX3" fmla="*/ 872798 w 1525088"/>
              <a:gd name="connsiteY3" fmla="*/ 118987 h 1152940"/>
              <a:gd name="connsiteX4" fmla="*/ 1055252 w 1525088"/>
              <a:gd name="connsiteY4" fmla="*/ 516268 h 1152940"/>
              <a:gd name="connsiteX5" fmla="*/ 1377706 w 1525088"/>
              <a:gd name="connsiteY5" fmla="*/ 496105 h 1152940"/>
              <a:gd name="connsiteX6" fmla="*/ 1502229 w 1525088"/>
              <a:gd name="connsiteY6" fmla="*/ 600182 h 1152940"/>
              <a:gd name="connsiteX7" fmla="*/ 1525088 w 1525088"/>
              <a:gd name="connsiteY7" fmla="*/ 873508 h 1152940"/>
              <a:gd name="connsiteX8" fmla="*/ 1290809 w 1525088"/>
              <a:gd name="connsiteY8" fmla="*/ 1065759 h 1152940"/>
              <a:gd name="connsiteX9" fmla="*/ 934279 w 1525088"/>
              <a:gd name="connsiteY9" fmla="*/ 1152940 h 1152940"/>
              <a:gd name="connsiteX10" fmla="*/ 823812 w 1525088"/>
              <a:gd name="connsiteY10" fmla="*/ 1120425 h 1152940"/>
              <a:gd name="connsiteX11" fmla="*/ 743021 w 1525088"/>
              <a:gd name="connsiteY11" fmla="*/ 900770 h 1152940"/>
              <a:gd name="connsiteX12" fmla="*/ 625739 w 1525088"/>
              <a:gd name="connsiteY12" fmla="*/ 464301 h 1152940"/>
              <a:gd name="connsiteX13" fmla="*/ 228600 w 1525088"/>
              <a:gd name="connsiteY13" fmla="*/ 427383 h 1152940"/>
              <a:gd name="connsiteX14" fmla="*/ 39757 w 1525088"/>
              <a:gd name="connsiteY14" fmla="*/ 387626 h 1152940"/>
              <a:gd name="connsiteX15" fmla="*/ 0 w 1525088"/>
              <a:gd name="connsiteY15" fmla="*/ 248479 h 1152940"/>
              <a:gd name="connsiteX16" fmla="*/ 49696 w 1525088"/>
              <a:gd name="connsiteY16" fmla="*/ 39757 h 1152940"/>
              <a:gd name="connsiteX0" fmla="*/ 49696 w 1525088"/>
              <a:gd name="connsiteY0" fmla="*/ 39757 h 1152940"/>
              <a:gd name="connsiteX1" fmla="*/ 367748 w 1525088"/>
              <a:gd name="connsiteY1" fmla="*/ 0 h 1152940"/>
              <a:gd name="connsiteX2" fmla="*/ 675861 w 1525088"/>
              <a:gd name="connsiteY2" fmla="*/ 39757 h 1152940"/>
              <a:gd name="connsiteX3" fmla="*/ 872798 w 1525088"/>
              <a:gd name="connsiteY3" fmla="*/ 118987 h 1152940"/>
              <a:gd name="connsiteX4" fmla="*/ 1055252 w 1525088"/>
              <a:gd name="connsiteY4" fmla="*/ 516268 h 1152940"/>
              <a:gd name="connsiteX5" fmla="*/ 1377706 w 1525088"/>
              <a:gd name="connsiteY5" fmla="*/ 496105 h 1152940"/>
              <a:gd name="connsiteX6" fmla="*/ 1502229 w 1525088"/>
              <a:gd name="connsiteY6" fmla="*/ 600182 h 1152940"/>
              <a:gd name="connsiteX7" fmla="*/ 1525088 w 1525088"/>
              <a:gd name="connsiteY7" fmla="*/ 873508 h 1152940"/>
              <a:gd name="connsiteX8" fmla="*/ 1290809 w 1525088"/>
              <a:gd name="connsiteY8" fmla="*/ 1065759 h 1152940"/>
              <a:gd name="connsiteX9" fmla="*/ 934279 w 1525088"/>
              <a:gd name="connsiteY9" fmla="*/ 1152940 h 1152940"/>
              <a:gd name="connsiteX10" fmla="*/ 823812 w 1525088"/>
              <a:gd name="connsiteY10" fmla="*/ 1120425 h 1152940"/>
              <a:gd name="connsiteX11" fmla="*/ 743021 w 1525088"/>
              <a:gd name="connsiteY11" fmla="*/ 900770 h 1152940"/>
              <a:gd name="connsiteX12" fmla="*/ 625739 w 1525088"/>
              <a:gd name="connsiteY12" fmla="*/ 464301 h 1152940"/>
              <a:gd name="connsiteX13" fmla="*/ 228600 w 1525088"/>
              <a:gd name="connsiteY13" fmla="*/ 427383 h 1152940"/>
              <a:gd name="connsiteX14" fmla="*/ 39757 w 1525088"/>
              <a:gd name="connsiteY14" fmla="*/ 387626 h 1152940"/>
              <a:gd name="connsiteX15" fmla="*/ 0 w 1525088"/>
              <a:gd name="connsiteY15" fmla="*/ 248479 h 1152940"/>
              <a:gd name="connsiteX16" fmla="*/ 49696 w 1525088"/>
              <a:gd name="connsiteY16" fmla="*/ 39757 h 1152940"/>
              <a:gd name="connsiteX0" fmla="*/ 49696 w 1525088"/>
              <a:gd name="connsiteY0" fmla="*/ 39757 h 1152940"/>
              <a:gd name="connsiteX1" fmla="*/ 367748 w 1525088"/>
              <a:gd name="connsiteY1" fmla="*/ 0 h 1152940"/>
              <a:gd name="connsiteX2" fmla="*/ 675861 w 1525088"/>
              <a:gd name="connsiteY2" fmla="*/ 39757 h 1152940"/>
              <a:gd name="connsiteX3" fmla="*/ 872798 w 1525088"/>
              <a:gd name="connsiteY3" fmla="*/ 118987 h 1152940"/>
              <a:gd name="connsiteX4" fmla="*/ 1055252 w 1525088"/>
              <a:gd name="connsiteY4" fmla="*/ 516268 h 1152940"/>
              <a:gd name="connsiteX5" fmla="*/ 1377706 w 1525088"/>
              <a:gd name="connsiteY5" fmla="*/ 496105 h 1152940"/>
              <a:gd name="connsiteX6" fmla="*/ 1502229 w 1525088"/>
              <a:gd name="connsiteY6" fmla="*/ 600182 h 1152940"/>
              <a:gd name="connsiteX7" fmla="*/ 1525088 w 1525088"/>
              <a:gd name="connsiteY7" fmla="*/ 873508 h 1152940"/>
              <a:gd name="connsiteX8" fmla="*/ 1290809 w 1525088"/>
              <a:gd name="connsiteY8" fmla="*/ 1065759 h 1152940"/>
              <a:gd name="connsiteX9" fmla="*/ 934279 w 1525088"/>
              <a:gd name="connsiteY9" fmla="*/ 1152940 h 1152940"/>
              <a:gd name="connsiteX10" fmla="*/ 823812 w 1525088"/>
              <a:gd name="connsiteY10" fmla="*/ 1120425 h 1152940"/>
              <a:gd name="connsiteX11" fmla="*/ 743021 w 1525088"/>
              <a:gd name="connsiteY11" fmla="*/ 900770 h 1152940"/>
              <a:gd name="connsiteX12" fmla="*/ 625739 w 1525088"/>
              <a:gd name="connsiteY12" fmla="*/ 464301 h 1152940"/>
              <a:gd name="connsiteX13" fmla="*/ 267788 w 1525088"/>
              <a:gd name="connsiteY13" fmla="*/ 339209 h 1152940"/>
              <a:gd name="connsiteX14" fmla="*/ 39757 w 1525088"/>
              <a:gd name="connsiteY14" fmla="*/ 387626 h 1152940"/>
              <a:gd name="connsiteX15" fmla="*/ 0 w 1525088"/>
              <a:gd name="connsiteY15" fmla="*/ 248479 h 1152940"/>
              <a:gd name="connsiteX16" fmla="*/ 49696 w 1525088"/>
              <a:gd name="connsiteY16" fmla="*/ 39757 h 1152940"/>
              <a:gd name="connsiteX0" fmla="*/ 49696 w 1525088"/>
              <a:gd name="connsiteY0" fmla="*/ 39757 h 1152940"/>
              <a:gd name="connsiteX1" fmla="*/ 367748 w 1525088"/>
              <a:gd name="connsiteY1" fmla="*/ 0 h 1152940"/>
              <a:gd name="connsiteX2" fmla="*/ 675861 w 1525088"/>
              <a:gd name="connsiteY2" fmla="*/ 39757 h 1152940"/>
              <a:gd name="connsiteX3" fmla="*/ 872798 w 1525088"/>
              <a:gd name="connsiteY3" fmla="*/ 118987 h 1152940"/>
              <a:gd name="connsiteX4" fmla="*/ 1055252 w 1525088"/>
              <a:gd name="connsiteY4" fmla="*/ 516268 h 1152940"/>
              <a:gd name="connsiteX5" fmla="*/ 1377706 w 1525088"/>
              <a:gd name="connsiteY5" fmla="*/ 496105 h 1152940"/>
              <a:gd name="connsiteX6" fmla="*/ 1502229 w 1525088"/>
              <a:gd name="connsiteY6" fmla="*/ 600182 h 1152940"/>
              <a:gd name="connsiteX7" fmla="*/ 1525088 w 1525088"/>
              <a:gd name="connsiteY7" fmla="*/ 873508 h 1152940"/>
              <a:gd name="connsiteX8" fmla="*/ 1290809 w 1525088"/>
              <a:gd name="connsiteY8" fmla="*/ 1065759 h 1152940"/>
              <a:gd name="connsiteX9" fmla="*/ 934279 w 1525088"/>
              <a:gd name="connsiteY9" fmla="*/ 1152940 h 1152940"/>
              <a:gd name="connsiteX10" fmla="*/ 823812 w 1525088"/>
              <a:gd name="connsiteY10" fmla="*/ 1120425 h 1152940"/>
              <a:gd name="connsiteX11" fmla="*/ 743021 w 1525088"/>
              <a:gd name="connsiteY11" fmla="*/ 900770 h 1152940"/>
              <a:gd name="connsiteX12" fmla="*/ 625739 w 1525088"/>
              <a:gd name="connsiteY12" fmla="*/ 464301 h 1152940"/>
              <a:gd name="connsiteX13" fmla="*/ 267788 w 1525088"/>
              <a:gd name="connsiteY13" fmla="*/ 339209 h 1152940"/>
              <a:gd name="connsiteX14" fmla="*/ 78946 w 1525088"/>
              <a:gd name="connsiteY14" fmla="*/ 328844 h 1152940"/>
              <a:gd name="connsiteX15" fmla="*/ 0 w 1525088"/>
              <a:gd name="connsiteY15" fmla="*/ 248479 h 1152940"/>
              <a:gd name="connsiteX16" fmla="*/ 49696 w 1525088"/>
              <a:gd name="connsiteY16" fmla="*/ 39757 h 1152940"/>
              <a:gd name="connsiteX0" fmla="*/ 711 w 1476103"/>
              <a:gd name="connsiteY0" fmla="*/ 39757 h 1152940"/>
              <a:gd name="connsiteX1" fmla="*/ 318763 w 1476103"/>
              <a:gd name="connsiteY1" fmla="*/ 0 h 1152940"/>
              <a:gd name="connsiteX2" fmla="*/ 626876 w 1476103"/>
              <a:gd name="connsiteY2" fmla="*/ 39757 h 1152940"/>
              <a:gd name="connsiteX3" fmla="*/ 823813 w 1476103"/>
              <a:gd name="connsiteY3" fmla="*/ 118987 h 1152940"/>
              <a:gd name="connsiteX4" fmla="*/ 1006267 w 1476103"/>
              <a:gd name="connsiteY4" fmla="*/ 516268 h 1152940"/>
              <a:gd name="connsiteX5" fmla="*/ 1328721 w 1476103"/>
              <a:gd name="connsiteY5" fmla="*/ 496105 h 1152940"/>
              <a:gd name="connsiteX6" fmla="*/ 1453244 w 1476103"/>
              <a:gd name="connsiteY6" fmla="*/ 600182 h 1152940"/>
              <a:gd name="connsiteX7" fmla="*/ 1476103 w 1476103"/>
              <a:gd name="connsiteY7" fmla="*/ 873508 h 1152940"/>
              <a:gd name="connsiteX8" fmla="*/ 1241824 w 1476103"/>
              <a:gd name="connsiteY8" fmla="*/ 1065759 h 1152940"/>
              <a:gd name="connsiteX9" fmla="*/ 885294 w 1476103"/>
              <a:gd name="connsiteY9" fmla="*/ 1152940 h 1152940"/>
              <a:gd name="connsiteX10" fmla="*/ 774827 w 1476103"/>
              <a:gd name="connsiteY10" fmla="*/ 1120425 h 1152940"/>
              <a:gd name="connsiteX11" fmla="*/ 694036 w 1476103"/>
              <a:gd name="connsiteY11" fmla="*/ 900770 h 1152940"/>
              <a:gd name="connsiteX12" fmla="*/ 576754 w 1476103"/>
              <a:gd name="connsiteY12" fmla="*/ 464301 h 1152940"/>
              <a:gd name="connsiteX13" fmla="*/ 218803 w 1476103"/>
              <a:gd name="connsiteY13" fmla="*/ 339209 h 1152940"/>
              <a:gd name="connsiteX14" fmla="*/ 29961 w 1476103"/>
              <a:gd name="connsiteY14" fmla="*/ 328844 h 1152940"/>
              <a:gd name="connsiteX15" fmla="*/ 0 w 1476103"/>
              <a:gd name="connsiteY15" fmla="*/ 215822 h 1152940"/>
              <a:gd name="connsiteX16" fmla="*/ 711 w 1476103"/>
              <a:gd name="connsiteY16" fmla="*/ 39757 h 1152940"/>
              <a:gd name="connsiteX0" fmla="*/ 69291 w 1476103"/>
              <a:gd name="connsiteY0" fmla="*/ 111603 h 1152940"/>
              <a:gd name="connsiteX1" fmla="*/ 318763 w 1476103"/>
              <a:gd name="connsiteY1" fmla="*/ 0 h 1152940"/>
              <a:gd name="connsiteX2" fmla="*/ 626876 w 1476103"/>
              <a:gd name="connsiteY2" fmla="*/ 39757 h 1152940"/>
              <a:gd name="connsiteX3" fmla="*/ 823813 w 1476103"/>
              <a:gd name="connsiteY3" fmla="*/ 118987 h 1152940"/>
              <a:gd name="connsiteX4" fmla="*/ 1006267 w 1476103"/>
              <a:gd name="connsiteY4" fmla="*/ 516268 h 1152940"/>
              <a:gd name="connsiteX5" fmla="*/ 1328721 w 1476103"/>
              <a:gd name="connsiteY5" fmla="*/ 496105 h 1152940"/>
              <a:gd name="connsiteX6" fmla="*/ 1453244 w 1476103"/>
              <a:gd name="connsiteY6" fmla="*/ 600182 h 1152940"/>
              <a:gd name="connsiteX7" fmla="*/ 1476103 w 1476103"/>
              <a:gd name="connsiteY7" fmla="*/ 873508 h 1152940"/>
              <a:gd name="connsiteX8" fmla="*/ 1241824 w 1476103"/>
              <a:gd name="connsiteY8" fmla="*/ 1065759 h 1152940"/>
              <a:gd name="connsiteX9" fmla="*/ 885294 w 1476103"/>
              <a:gd name="connsiteY9" fmla="*/ 1152940 h 1152940"/>
              <a:gd name="connsiteX10" fmla="*/ 774827 w 1476103"/>
              <a:gd name="connsiteY10" fmla="*/ 1120425 h 1152940"/>
              <a:gd name="connsiteX11" fmla="*/ 694036 w 1476103"/>
              <a:gd name="connsiteY11" fmla="*/ 900770 h 1152940"/>
              <a:gd name="connsiteX12" fmla="*/ 576754 w 1476103"/>
              <a:gd name="connsiteY12" fmla="*/ 464301 h 1152940"/>
              <a:gd name="connsiteX13" fmla="*/ 218803 w 1476103"/>
              <a:gd name="connsiteY13" fmla="*/ 339209 h 1152940"/>
              <a:gd name="connsiteX14" fmla="*/ 29961 w 1476103"/>
              <a:gd name="connsiteY14" fmla="*/ 328844 h 1152940"/>
              <a:gd name="connsiteX15" fmla="*/ 0 w 1476103"/>
              <a:gd name="connsiteY15" fmla="*/ 215822 h 1152940"/>
              <a:gd name="connsiteX16" fmla="*/ 69291 w 1476103"/>
              <a:gd name="connsiteY16" fmla="*/ 111603 h 1152940"/>
              <a:gd name="connsiteX0" fmla="*/ 69291 w 1476103"/>
              <a:gd name="connsiteY0" fmla="*/ 71846 h 1113183"/>
              <a:gd name="connsiteX1" fmla="*/ 227323 w 1476103"/>
              <a:gd name="connsiteY1" fmla="*/ 90871 h 1113183"/>
              <a:gd name="connsiteX2" fmla="*/ 626876 w 1476103"/>
              <a:gd name="connsiteY2" fmla="*/ 0 h 1113183"/>
              <a:gd name="connsiteX3" fmla="*/ 823813 w 1476103"/>
              <a:gd name="connsiteY3" fmla="*/ 79230 h 1113183"/>
              <a:gd name="connsiteX4" fmla="*/ 1006267 w 1476103"/>
              <a:gd name="connsiteY4" fmla="*/ 476511 h 1113183"/>
              <a:gd name="connsiteX5" fmla="*/ 1328721 w 1476103"/>
              <a:gd name="connsiteY5" fmla="*/ 456348 h 1113183"/>
              <a:gd name="connsiteX6" fmla="*/ 1453244 w 1476103"/>
              <a:gd name="connsiteY6" fmla="*/ 560425 h 1113183"/>
              <a:gd name="connsiteX7" fmla="*/ 1476103 w 1476103"/>
              <a:gd name="connsiteY7" fmla="*/ 833751 h 1113183"/>
              <a:gd name="connsiteX8" fmla="*/ 1241824 w 1476103"/>
              <a:gd name="connsiteY8" fmla="*/ 1026002 h 1113183"/>
              <a:gd name="connsiteX9" fmla="*/ 885294 w 1476103"/>
              <a:gd name="connsiteY9" fmla="*/ 1113183 h 1113183"/>
              <a:gd name="connsiteX10" fmla="*/ 774827 w 1476103"/>
              <a:gd name="connsiteY10" fmla="*/ 1080668 h 1113183"/>
              <a:gd name="connsiteX11" fmla="*/ 694036 w 1476103"/>
              <a:gd name="connsiteY11" fmla="*/ 861013 h 1113183"/>
              <a:gd name="connsiteX12" fmla="*/ 576754 w 1476103"/>
              <a:gd name="connsiteY12" fmla="*/ 424544 h 1113183"/>
              <a:gd name="connsiteX13" fmla="*/ 218803 w 1476103"/>
              <a:gd name="connsiteY13" fmla="*/ 299452 h 1113183"/>
              <a:gd name="connsiteX14" fmla="*/ 29961 w 1476103"/>
              <a:gd name="connsiteY14" fmla="*/ 289087 h 1113183"/>
              <a:gd name="connsiteX15" fmla="*/ 0 w 1476103"/>
              <a:gd name="connsiteY15" fmla="*/ 176065 h 1113183"/>
              <a:gd name="connsiteX16" fmla="*/ 69291 w 1476103"/>
              <a:gd name="connsiteY16" fmla="*/ 71846 h 1113183"/>
              <a:gd name="connsiteX0" fmla="*/ 69291 w 1476103"/>
              <a:gd name="connsiteY0" fmla="*/ 0 h 1041337"/>
              <a:gd name="connsiteX1" fmla="*/ 227323 w 1476103"/>
              <a:gd name="connsiteY1" fmla="*/ 19025 h 1041337"/>
              <a:gd name="connsiteX2" fmla="*/ 823813 w 1476103"/>
              <a:gd name="connsiteY2" fmla="*/ 7384 h 1041337"/>
              <a:gd name="connsiteX3" fmla="*/ 1006267 w 1476103"/>
              <a:gd name="connsiteY3" fmla="*/ 404665 h 1041337"/>
              <a:gd name="connsiteX4" fmla="*/ 1328721 w 1476103"/>
              <a:gd name="connsiteY4" fmla="*/ 384502 h 1041337"/>
              <a:gd name="connsiteX5" fmla="*/ 1453244 w 1476103"/>
              <a:gd name="connsiteY5" fmla="*/ 488579 h 1041337"/>
              <a:gd name="connsiteX6" fmla="*/ 1476103 w 1476103"/>
              <a:gd name="connsiteY6" fmla="*/ 761905 h 1041337"/>
              <a:gd name="connsiteX7" fmla="*/ 1241824 w 1476103"/>
              <a:gd name="connsiteY7" fmla="*/ 954156 h 1041337"/>
              <a:gd name="connsiteX8" fmla="*/ 885294 w 1476103"/>
              <a:gd name="connsiteY8" fmla="*/ 1041337 h 1041337"/>
              <a:gd name="connsiteX9" fmla="*/ 774827 w 1476103"/>
              <a:gd name="connsiteY9" fmla="*/ 1008822 h 1041337"/>
              <a:gd name="connsiteX10" fmla="*/ 694036 w 1476103"/>
              <a:gd name="connsiteY10" fmla="*/ 789167 h 1041337"/>
              <a:gd name="connsiteX11" fmla="*/ 576754 w 1476103"/>
              <a:gd name="connsiteY11" fmla="*/ 352698 h 1041337"/>
              <a:gd name="connsiteX12" fmla="*/ 218803 w 1476103"/>
              <a:gd name="connsiteY12" fmla="*/ 227606 h 1041337"/>
              <a:gd name="connsiteX13" fmla="*/ 29961 w 1476103"/>
              <a:gd name="connsiteY13" fmla="*/ 217241 h 1041337"/>
              <a:gd name="connsiteX14" fmla="*/ 0 w 1476103"/>
              <a:gd name="connsiteY14" fmla="*/ 104219 h 1041337"/>
              <a:gd name="connsiteX15" fmla="*/ 69291 w 1476103"/>
              <a:gd name="connsiteY15" fmla="*/ 0 h 1041337"/>
              <a:gd name="connsiteX0" fmla="*/ 69291 w 1476103"/>
              <a:gd name="connsiteY0" fmla="*/ 43449 h 1084786"/>
              <a:gd name="connsiteX1" fmla="*/ 227323 w 1476103"/>
              <a:gd name="connsiteY1" fmla="*/ 62474 h 1084786"/>
              <a:gd name="connsiteX2" fmla="*/ 750689 w 1476103"/>
              <a:gd name="connsiteY2" fmla="*/ 0 h 1084786"/>
              <a:gd name="connsiteX3" fmla="*/ 823813 w 1476103"/>
              <a:gd name="connsiteY3" fmla="*/ 50833 h 1084786"/>
              <a:gd name="connsiteX4" fmla="*/ 1006267 w 1476103"/>
              <a:gd name="connsiteY4" fmla="*/ 448114 h 1084786"/>
              <a:gd name="connsiteX5" fmla="*/ 1328721 w 1476103"/>
              <a:gd name="connsiteY5" fmla="*/ 427951 h 1084786"/>
              <a:gd name="connsiteX6" fmla="*/ 1453244 w 1476103"/>
              <a:gd name="connsiteY6" fmla="*/ 532028 h 1084786"/>
              <a:gd name="connsiteX7" fmla="*/ 1476103 w 1476103"/>
              <a:gd name="connsiteY7" fmla="*/ 805354 h 1084786"/>
              <a:gd name="connsiteX8" fmla="*/ 1241824 w 1476103"/>
              <a:gd name="connsiteY8" fmla="*/ 997605 h 1084786"/>
              <a:gd name="connsiteX9" fmla="*/ 885294 w 1476103"/>
              <a:gd name="connsiteY9" fmla="*/ 1084786 h 1084786"/>
              <a:gd name="connsiteX10" fmla="*/ 774827 w 1476103"/>
              <a:gd name="connsiteY10" fmla="*/ 1052271 h 1084786"/>
              <a:gd name="connsiteX11" fmla="*/ 694036 w 1476103"/>
              <a:gd name="connsiteY11" fmla="*/ 832616 h 1084786"/>
              <a:gd name="connsiteX12" fmla="*/ 576754 w 1476103"/>
              <a:gd name="connsiteY12" fmla="*/ 396147 h 1084786"/>
              <a:gd name="connsiteX13" fmla="*/ 218803 w 1476103"/>
              <a:gd name="connsiteY13" fmla="*/ 271055 h 1084786"/>
              <a:gd name="connsiteX14" fmla="*/ 29961 w 1476103"/>
              <a:gd name="connsiteY14" fmla="*/ 260690 h 1084786"/>
              <a:gd name="connsiteX15" fmla="*/ 0 w 1476103"/>
              <a:gd name="connsiteY15" fmla="*/ 147668 h 1084786"/>
              <a:gd name="connsiteX16" fmla="*/ 69291 w 1476103"/>
              <a:gd name="connsiteY16" fmla="*/ 43449 h 1084786"/>
              <a:gd name="connsiteX0" fmla="*/ 69291 w 1476103"/>
              <a:gd name="connsiteY0" fmla="*/ 43576 h 1084913"/>
              <a:gd name="connsiteX1" fmla="*/ 227323 w 1476103"/>
              <a:gd name="connsiteY1" fmla="*/ 62601 h 1084913"/>
              <a:gd name="connsiteX2" fmla="*/ 629858 w 1476103"/>
              <a:gd name="connsiteY2" fmla="*/ 42582 h 1084913"/>
              <a:gd name="connsiteX3" fmla="*/ 750689 w 1476103"/>
              <a:gd name="connsiteY3" fmla="*/ 127 h 1084913"/>
              <a:gd name="connsiteX4" fmla="*/ 823813 w 1476103"/>
              <a:gd name="connsiteY4" fmla="*/ 50960 h 1084913"/>
              <a:gd name="connsiteX5" fmla="*/ 1006267 w 1476103"/>
              <a:gd name="connsiteY5" fmla="*/ 448241 h 1084913"/>
              <a:gd name="connsiteX6" fmla="*/ 1328721 w 1476103"/>
              <a:gd name="connsiteY6" fmla="*/ 428078 h 1084913"/>
              <a:gd name="connsiteX7" fmla="*/ 1453244 w 1476103"/>
              <a:gd name="connsiteY7" fmla="*/ 532155 h 1084913"/>
              <a:gd name="connsiteX8" fmla="*/ 1476103 w 1476103"/>
              <a:gd name="connsiteY8" fmla="*/ 805481 h 1084913"/>
              <a:gd name="connsiteX9" fmla="*/ 1241824 w 1476103"/>
              <a:gd name="connsiteY9" fmla="*/ 997732 h 1084913"/>
              <a:gd name="connsiteX10" fmla="*/ 885294 w 1476103"/>
              <a:gd name="connsiteY10" fmla="*/ 1084913 h 1084913"/>
              <a:gd name="connsiteX11" fmla="*/ 774827 w 1476103"/>
              <a:gd name="connsiteY11" fmla="*/ 1052398 h 1084913"/>
              <a:gd name="connsiteX12" fmla="*/ 694036 w 1476103"/>
              <a:gd name="connsiteY12" fmla="*/ 832743 h 1084913"/>
              <a:gd name="connsiteX13" fmla="*/ 576754 w 1476103"/>
              <a:gd name="connsiteY13" fmla="*/ 396274 h 1084913"/>
              <a:gd name="connsiteX14" fmla="*/ 218803 w 1476103"/>
              <a:gd name="connsiteY14" fmla="*/ 271182 h 1084913"/>
              <a:gd name="connsiteX15" fmla="*/ 29961 w 1476103"/>
              <a:gd name="connsiteY15" fmla="*/ 260817 h 1084913"/>
              <a:gd name="connsiteX16" fmla="*/ 0 w 1476103"/>
              <a:gd name="connsiteY16" fmla="*/ 147795 h 1084913"/>
              <a:gd name="connsiteX17" fmla="*/ 69291 w 1476103"/>
              <a:gd name="connsiteY17" fmla="*/ 43576 h 1084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76103" h="1084913">
                <a:moveTo>
                  <a:pt x="69291" y="43576"/>
                </a:moveTo>
                <a:lnTo>
                  <a:pt x="227323" y="62601"/>
                </a:lnTo>
                <a:cubicBezTo>
                  <a:pt x="295714" y="61347"/>
                  <a:pt x="542630" y="52994"/>
                  <a:pt x="629858" y="42582"/>
                </a:cubicBezTo>
                <a:cubicBezTo>
                  <a:pt x="717086" y="32170"/>
                  <a:pt x="693326" y="-2358"/>
                  <a:pt x="750689" y="127"/>
                </a:cubicBezTo>
                <a:lnTo>
                  <a:pt x="823813" y="50960"/>
                </a:lnTo>
                <a:lnTo>
                  <a:pt x="1006267" y="448241"/>
                </a:lnTo>
                <a:lnTo>
                  <a:pt x="1328721" y="428078"/>
                </a:lnTo>
                <a:lnTo>
                  <a:pt x="1453244" y="532155"/>
                </a:lnTo>
                <a:lnTo>
                  <a:pt x="1476103" y="805481"/>
                </a:lnTo>
                <a:lnTo>
                  <a:pt x="1241824" y="997732"/>
                </a:lnTo>
                <a:lnTo>
                  <a:pt x="885294" y="1084913"/>
                </a:lnTo>
                <a:lnTo>
                  <a:pt x="774827" y="1052398"/>
                </a:lnTo>
                <a:cubicBezTo>
                  <a:pt x="774022" y="965028"/>
                  <a:pt x="694841" y="920113"/>
                  <a:pt x="694036" y="832743"/>
                </a:cubicBezTo>
                <a:lnTo>
                  <a:pt x="576754" y="396274"/>
                </a:lnTo>
                <a:cubicBezTo>
                  <a:pt x="450905" y="299060"/>
                  <a:pt x="351183" y="283488"/>
                  <a:pt x="218803" y="271182"/>
                </a:cubicBezTo>
                <a:lnTo>
                  <a:pt x="29961" y="260817"/>
                </a:lnTo>
                <a:lnTo>
                  <a:pt x="0" y="147795"/>
                </a:lnTo>
                <a:lnTo>
                  <a:pt x="69291" y="43576"/>
                </a:lnTo>
                <a:close/>
              </a:path>
            </a:pathLst>
          </a:custGeom>
          <a:solidFill>
            <a:srgbClr val="7030A0">
              <a:alpha val="49000"/>
            </a:srgbClr>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latin typeface="Century Gothic" pitchFamily="34" charset="0"/>
            </a:endParaRPr>
          </a:p>
        </p:txBody>
      </p:sp>
      <p:sp>
        <p:nvSpPr>
          <p:cNvPr id="47" name="Forme libre 46"/>
          <p:cNvSpPr/>
          <p:nvPr/>
        </p:nvSpPr>
        <p:spPr>
          <a:xfrm>
            <a:off x="5937068" y="4968712"/>
            <a:ext cx="2455675" cy="913212"/>
          </a:xfrm>
          <a:custGeom>
            <a:avLst/>
            <a:gdLst>
              <a:gd name="connsiteX0" fmla="*/ 2554357 w 2723322"/>
              <a:gd name="connsiteY0" fmla="*/ 874644 h 1073427"/>
              <a:gd name="connsiteX1" fmla="*/ 2663687 w 2723322"/>
              <a:gd name="connsiteY1" fmla="*/ 626166 h 1073427"/>
              <a:gd name="connsiteX2" fmla="*/ 2723322 w 2723322"/>
              <a:gd name="connsiteY2" fmla="*/ 427383 h 1073427"/>
              <a:gd name="connsiteX3" fmla="*/ 2633870 w 2723322"/>
              <a:gd name="connsiteY3" fmla="*/ 139148 h 1073427"/>
              <a:gd name="connsiteX4" fmla="*/ 2454965 w 2723322"/>
              <a:gd name="connsiteY4" fmla="*/ 0 h 1073427"/>
              <a:gd name="connsiteX5" fmla="*/ 2236304 w 2723322"/>
              <a:gd name="connsiteY5" fmla="*/ 0 h 1073427"/>
              <a:gd name="connsiteX6" fmla="*/ 1977887 w 2723322"/>
              <a:gd name="connsiteY6" fmla="*/ 59635 h 1073427"/>
              <a:gd name="connsiteX7" fmla="*/ 1689652 w 2723322"/>
              <a:gd name="connsiteY7" fmla="*/ 337931 h 1073427"/>
              <a:gd name="connsiteX8" fmla="*/ 1262270 w 2723322"/>
              <a:gd name="connsiteY8" fmla="*/ 526774 h 1073427"/>
              <a:gd name="connsiteX9" fmla="*/ 665922 w 2723322"/>
              <a:gd name="connsiteY9" fmla="*/ 526774 h 1073427"/>
              <a:gd name="connsiteX10" fmla="*/ 208722 w 2723322"/>
              <a:gd name="connsiteY10" fmla="*/ 516835 h 1073427"/>
              <a:gd name="connsiteX11" fmla="*/ 0 w 2723322"/>
              <a:gd name="connsiteY11" fmla="*/ 655983 h 1073427"/>
              <a:gd name="connsiteX12" fmla="*/ 0 w 2723322"/>
              <a:gd name="connsiteY12" fmla="*/ 874644 h 1073427"/>
              <a:gd name="connsiteX13" fmla="*/ 149087 w 2723322"/>
              <a:gd name="connsiteY13" fmla="*/ 1013792 h 1073427"/>
              <a:gd name="connsiteX14" fmla="*/ 725557 w 2723322"/>
              <a:gd name="connsiteY14" fmla="*/ 1073427 h 1073427"/>
              <a:gd name="connsiteX15" fmla="*/ 1232452 w 2723322"/>
              <a:gd name="connsiteY15" fmla="*/ 1053548 h 1073427"/>
              <a:gd name="connsiteX16" fmla="*/ 1798983 w 2723322"/>
              <a:gd name="connsiteY16" fmla="*/ 1073427 h 1073427"/>
              <a:gd name="connsiteX17" fmla="*/ 2226365 w 2723322"/>
              <a:gd name="connsiteY17" fmla="*/ 964096 h 1073427"/>
              <a:gd name="connsiteX18" fmla="*/ 2554357 w 2723322"/>
              <a:gd name="connsiteY18" fmla="*/ 874644 h 1073427"/>
              <a:gd name="connsiteX0" fmla="*/ 2554357 w 2723322"/>
              <a:gd name="connsiteY0" fmla="*/ 874644 h 1073427"/>
              <a:gd name="connsiteX1" fmla="*/ 2663687 w 2723322"/>
              <a:gd name="connsiteY1" fmla="*/ 626166 h 1073427"/>
              <a:gd name="connsiteX2" fmla="*/ 2723322 w 2723322"/>
              <a:gd name="connsiteY2" fmla="*/ 427383 h 1073427"/>
              <a:gd name="connsiteX3" fmla="*/ 2633870 w 2723322"/>
              <a:gd name="connsiteY3" fmla="*/ 139148 h 1073427"/>
              <a:gd name="connsiteX4" fmla="*/ 2454965 w 2723322"/>
              <a:gd name="connsiteY4" fmla="*/ 0 h 1073427"/>
              <a:gd name="connsiteX5" fmla="*/ 2236304 w 2723322"/>
              <a:gd name="connsiteY5" fmla="*/ 0 h 1073427"/>
              <a:gd name="connsiteX6" fmla="*/ 1977887 w 2723322"/>
              <a:gd name="connsiteY6" fmla="*/ 59635 h 1073427"/>
              <a:gd name="connsiteX7" fmla="*/ 1689652 w 2723322"/>
              <a:gd name="connsiteY7" fmla="*/ 337931 h 1073427"/>
              <a:gd name="connsiteX8" fmla="*/ 1262270 w 2723322"/>
              <a:gd name="connsiteY8" fmla="*/ 526774 h 1073427"/>
              <a:gd name="connsiteX9" fmla="*/ 665922 w 2723322"/>
              <a:gd name="connsiteY9" fmla="*/ 526774 h 1073427"/>
              <a:gd name="connsiteX10" fmla="*/ 208722 w 2723322"/>
              <a:gd name="connsiteY10" fmla="*/ 516835 h 1073427"/>
              <a:gd name="connsiteX11" fmla="*/ 0 w 2723322"/>
              <a:gd name="connsiteY11" fmla="*/ 655983 h 1073427"/>
              <a:gd name="connsiteX12" fmla="*/ 0 w 2723322"/>
              <a:gd name="connsiteY12" fmla="*/ 874644 h 1073427"/>
              <a:gd name="connsiteX13" fmla="*/ 149087 w 2723322"/>
              <a:gd name="connsiteY13" fmla="*/ 1013792 h 1073427"/>
              <a:gd name="connsiteX14" fmla="*/ 725557 w 2723322"/>
              <a:gd name="connsiteY14" fmla="*/ 1073427 h 1073427"/>
              <a:gd name="connsiteX15" fmla="*/ 1232452 w 2723322"/>
              <a:gd name="connsiteY15" fmla="*/ 1053548 h 1073427"/>
              <a:gd name="connsiteX16" fmla="*/ 1798983 w 2723322"/>
              <a:gd name="connsiteY16" fmla="*/ 1073427 h 1073427"/>
              <a:gd name="connsiteX17" fmla="*/ 2226365 w 2723322"/>
              <a:gd name="connsiteY17" fmla="*/ 964096 h 1073427"/>
              <a:gd name="connsiteX18" fmla="*/ 2554357 w 2723322"/>
              <a:gd name="connsiteY18" fmla="*/ 874644 h 1073427"/>
              <a:gd name="connsiteX0" fmla="*/ 2554357 w 2723322"/>
              <a:gd name="connsiteY0" fmla="*/ 874644 h 1073427"/>
              <a:gd name="connsiteX1" fmla="*/ 2663687 w 2723322"/>
              <a:gd name="connsiteY1" fmla="*/ 626166 h 1073427"/>
              <a:gd name="connsiteX2" fmla="*/ 2723322 w 2723322"/>
              <a:gd name="connsiteY2" fmla="*/ 427383 h 1073427"/>
              <a:gd name="connsiteX3" fmla="*/ 2633870 w 2723322"/>
              <a:gd name="connsiteY3" fmla="*/ 139148 h 1073427"/>
              <a:gd name="connsiteX4" fmla="*/ 2454965 w 2723322"/>
              <a:gd name="connsiteY4" fmla="*/ 0 h 1073427"/>
              <a:gd name="connsiteX5" fmla="*/ 2255898 w 2723322"/>
              <a:gd name="connsiteY5" fmla="*/ 58782 h 1073427"/>
              <a:gd name="connsiteX6" fmla="*/ 1977887 w 2723322"/>
              <a:gd name="connsiteY6" fmla="*/ 59635 h 1073427"/>
              <a:gd name="connsiteX7" fmla="*/ 1689652 w 2723322"/>
              <a:gd name="connsiteY7" fmla="*/ 337931 h 1073427"/>
              <a:gd name="connsiteX8" fmla="*/ 1262270 w 2723322"/>
              <a:gd name="connsiteY8" fmla="*/ 526774 h 1073427"/>
              <a:gd name="connsiteX9" fmla="*/ 665922 w 2723322"/>
              <a:gd name="connsiteY9" fmla="*/ 526774 h 1073427"/>
              <a:gd name="connsiteX10" fmla="*/ 208722 w 2723322"/>
              <a:gd name="connsiteY10" fmla="*/ 516835 h 1073427"/>
              <a:gd name="connsiteX11" fmla="*/ 0 w 2723322"/>
              <a:gd name="connsiteY11" fmla="*/ 655983 h 1073427"/>
              <a:gd name="connsiteX12" fmla="*/ 0 w 2723322"/>
              <a:gd name="connsiteY12" fmla="*/ 874644 h 1073427"/>
              <a:gd name="connsiteX13" fmla="*/ 149087 w 2723322"/>
              <a:gd name="connsiteY13" fmla="*/ 1013792 h 1073427"/>
              <a:gd name="connsiteX14" fmla="*/ 725557 w 2723322"/>
              <a:gd name="connsiteY14" fmla="*/ 1073427 h 1073427"/>
              <a:gd name="connsiteX15" fmla="*/ 1232452 w 2723322"/>
              <a:gd name="connsiteY15" fmla="*/ 1053548 h 1073427"/>
              <a:gd name="connsiteX16" fmla="*/ 1798983 w 2723322"/>
              <a:gd name="connsiteY16" fmla="*/ 1073427 h 1073427"/>
              <a:gd name="connsiteX17" fmla="*/ 2226365 w 2723322"/>
              <a:gd name="connsiteY17" fmla="*/ 964096 h 1073427"/>
              <a:gd name="connsiteX18" fmla="*/ 2554357 w 2723322"/>
              <a:gd name="connsiteY18" fmla="*/ 874644 h 1073427"/>
              <a:gd name="connsiteX0" fmla="*/ 2554357 w 2723322"/>
              <a:gd name="connsiteY0" fmla="*/ 815862 h 1014645"/>
              <a:gd name="connsiteX1" fmla="*/ 2663687 w 2723322"/>
              <a:gd name="connsiteY1" fmla="*/ 567384 h 1014645"/>
              <a:gd name="connsiteX2" fmla="*/ 2723322 w 2723322"/>
              <a:gd name="connsiteY2" fmla="*/ 368601 h 1014645"/>
              <a:gd name="connsiteX3" fmla="*/ 2633870 w 2723322"/>
              <a:gd name="connsiteY3" fmla="*/ 80366 h 1014645"/>
              <a:gd name="connsiteX4" fmla="*/ 2441902 w 2723322"/>
              <a:gd name="connsiteY4" fmla="*/ 6532 h 1014645"/>
              <a:gd name="connsiteX5" fmla="*/ 2255898 w 2723322"/>
              <a:gd name="connsiteY5" fmla="*/ 0 h 1014645"/>
              <a:gd name="connsiteX6" fmla="*/ 1977887 w 2723322"/>
              <a:gd name="connsiteY6" fmla="*/ 853 h 1014645"/>
              <a:gd name="connsiteX7" fmla="*/ 1689652 w 2723322"/>
              <a:gd name="connsiteY7" fmla="*/ 279149 h 1014645"/>
              <a:gd name="connsiteX8" fmla="*/ 1262270 w 2723322"/>
              <a:gd name="connsiteY8" fmla="*/ 467992 h 1014645"/>
              <a:gd name="connsiteX9" fmla="*/ 665922 w 2723322"/>
              <a:gd name="connsiteY9" fmla="*/ 467992 h 1014645"/>
              <a:gd name="connsiteX10" fmla="*/ 208722 w 2723322"/>
              <a:gd name="connsiteY10" fmla="*/ 458053 h 1014645"/>
              <a:gd name="connsiteX11" fmla="*/ 0 w 2723322"/>
              <a:gd name="connsiteY11" fmla="*/ 597201 h 1014645"/>
              <a:gd name="connsiteX12" fmla="*/ 0 w 2723322"/>
              <a:gd name="connsiteY12" fmla="*/ 815862 h 1014645"/>
              <a:gd name="connsiteX13" fmla="*/ 149087 w 2723322"/>
              <a:gd name="connsiteY13" fmla="*/ 955010 h 1014645"/>
              <a:gd name="connsiteX14" fmla="*/ 725557 w 2723322"/>
              <a:gd name="connsiteY14" fmla="*/ 1014645 h 1014645"/>
              <a:gd name="connsiteX15" fmla="*/ 1232452 w 2723322"/>
              <a:gd name="connsiteY15" fmla="*/ 994766 h 1014645"/>
              <a:gd name="connsiteX16" fmla="*/ 1798983 w 2723322"/>
              <a:gd name="connsiteY16" fmla="*/ 1014645 h 1014645"/>
              <a:gd name="connsiteX17" fmla="*/ 2226365 w 2723322"/>
              <a:gd name="connsiteY17" fmla="*/ 905314 h 1014645"/>
              <a:gd name="connsiteX18" fmla="*/ 2554357 w 2723322"/>
              <a:gd name="connsiteY18" fmla="*/ 815862 h 1014645"/>
              <a:gd name="connsiteX0" fmla="*/ 2554357 w 2723322"/>
              <a:gd name="connsiteY0" fmla="*/ 815862 h 1014645"/>
              <a:gd name="connsiteX1" fmla="*/ 2663687 w 2723322"/>
              <a:gd name="connsiteY1" fmla="*/ 567384 h 1014645"/>
              <a:gd name="connsiteX2" fmla="*/ 2723322 w 2723322"/>
              <a:gd name="connsiteY2" fmla="*/ 368601 h 1014645"/>
              <a:gd name="connsiteX3" fmla="*/ 2475270 w 2723322"/>
              <a:gd name="connsiteY3" fmla="*/ 155194 h 1014645"/>
              <a:gd name="connsiteX4" fmla="*/ 2633870 w 2723322"/>
              <a:gd name="connsiteY4" fmla="*/ 80366 h 1014645"/>
              <a:gd name="connsiteX5" fmla="*/ 2441902 w 2723322"/>
              <a:gd name="connsiteY5" fmla="*/ 6532 h 1014645"/>
              <a:gd name="connsiteX6" fmla="*/ 2255898 w 2723322"/>
              <a:gd name="connsiteY6" fmla="*/ 0 h 1014645"/>
              <a:gd name="connsiteX7" fmla="*/ 1977887 w 2723322"/>
              <a:gd name="connsiteY7" fmla="*/ 853 h 1014645"/>
              <a:gd name="connsiteX8" fmla="*/ 1689652 w 2723322"/>
              <a:gd name="connsiteY8" fmla="*/ 279149 h 1014645"/>
              <a:gd name="connsiteX9" fmla="*/ 1262270 w 2723322"/>
              <a:gd name="connsiteY9" fmla="*/ 467992 h 1014645"/>
              <a:gd name="connsiteX10" fmla="*/ 665922 w 2723322"/>
              <a:gd name="connsiteY10" fmla="*/ 467992 h 1014645"/>
              <a:gd name="connsiteX11" fmla="*/ 208722 w 2723322"/>
              <a:gd name="connsiteY11" fmla="*/ 458053 h 1014645"/>
              <a:gd name="connsiteX12" fmla="*/ 0 w 2723322"/>
              <a:gd name="connsiteY12" fmla="*/ 597201 h 1014645"/>
              <a:gd name="connsiteX13" fmla="*/ 0 w 2723322"/>
              <a:gd name="connsiteY13" fmla="*/ 815862 h 1014645"/>
              <a:gd name="connsiteX14" fmla="*/ 149087 w 2723322"/>
              <a:gd name="connsiteY14" fmla="*/ 955010 h 1014645"/>
              <a:gd name="connsiteX15" fmla="*/ 725557 w 2723322"/>
              <a:gd name="connsiteY15" fmla="*/ 1014645 h 1014645"/>
              <a:gd name="connsiteX16" fmla="*/ 1232452 w 2723322"/>
              <a:gd name="connsiteY16" fmla="*/ 994766 h 1014645"/>
              <a:gd name="connsiteX17" fmla="*/ 1798983 w 2723322"/>
              <a:gd name="connsiteY17" fmla="*/ 1014645 h 1014645"/>
              <a:gd name="connsiteX18" fmla="*/ 2226365 w 2723322"/>
              <a:gd name="connsiteY18" fmla="*/ 905314 h 1014645"/>
              <a:gd name="connsiteX19" fmla="*/ 2554357 w 2723322"/>
              <a:gd name="connsiteY19" fmla="*/ 815862 h 1014645"/>
              <a:gd name="connsiteX0" fmla="*/ 2554357 w 2723322"/>
              <a:gd name="connsiteY0" fmla="*/ 815862 h 1014645"/>
              <a:gd name="connsiteX1" fmla="*/ 2663687 w 2723322"/>
              <a:gd name="connsiteY1" fmla="*/ 567384 h 1014645"/>
              <a:gd name="connsiteX2" fmla="*/ 2723322 w 2723322"/>
              <a:gd name="connsiteY2" fmla="*/ 368601 h 1014645"/>
              <a:gd name="connsiteX3" fmla="*/ 2475270 w 2723322"/>
              <a:gd name="connsiteY3" fmla="*/ 155194 h 1014645"/>
              <a:gd name="connsiteX4" fmla="*/ 2441902 w 2723322"/>
              <a:gd name="connsiteY4" fmla="*/ 6532 h 1014645"/>
              <a:gd name="connsiteX5" fmla="*/ 2255898 w 2723322"/>
              <a:gd name="connsiteY5" fmla="*/ 0 h 1014645"/>
              <a:gd name="connsiteX6" fmla="*/ 1977887 w 2723322"/>
              <a:gd name="connsiteY6" fmla="*/ 853 h 1014645"/>
              <a:gd name="connsiteX7" fmla="*/ 1689652 w 2723322"/>
              <a:gd name="connsiteY7" fmla="*/ 279149 h 1014645"/>
              <a:gd name="connsiteX8" fmla="*/ 1262270 w 2723322"/>
              <a:gd name="connsiteY8" fmla="*/ 467992 h 1014645"/>
              <a:gd name="connsiteX9" fmla="*/ 665922 w 2723322"/>
              <a:gd name="connsiteY9" fmla="*/ 467992 h 1014645"/>
              <a:gd name="connsiteX10" fmla="*/ 208722 w 2723322"/>
              <a:gd name="connsiteY10" fmla="*/ 458053 h 1014645"/>
              <a:gd name="connsiteX11" fmla="*/ 0 w 2723322"/>
              <a:gd name="connsiteY11" fmla="*/ 597201 h 1014645"/>
              <a:gd name="connsiteX12" fmla="*/ 0 w 2723322"/>
              <a:gd name="connsiteY12" fmla="*/ 815862 h 1014645"/>
              <a:gd name="connsiteX13" fmla="*/ 149087 w 2723322"/>
              <a:gd name="connsiteY13" fmla="*/ 955010 h 1014645"/>
              <a:gd name="connsiteX14" fmla="*/ 725557 w 2723322"/>
              <a:gd name="connsiteY14" fmla="*/ 1014645 h 1014645"/>
              <a:gd name="connsiteX15" fmla="*/ 1232452 w 2723322"/>
              <a:gd name="connsiteY15" fmla="*/ 994766 h 1014645"/>
              <a:gd name="connsiteX16" fmla="*/ 1798983 w 2723322"/>
              <a:gd name="connsiteY16" fmla="*/ 1014645 h 1014645"/>
              <a:gd name="connsiteX17" fmla="*/ 2226365 w 2723322"/>
              <a:gd name="connsiteY17" fmla="*/ 905314 h 1014645"/>
              <a:gd name="connsiteX18" fmla="*/ 2554357 w 2723322"/>
              <a:gd name="connsiteY18" fmla="*/ 815862 h 1014645"/>
              <a:gd name="connsiteX0" fmla="*/ 2554357 w 2667805"/>
              <a:gd name="connsiteY0" fmla="*/ 815862 h 1014645"/>
              <a:gd name="connsiteX1" fmla="*/ 2663687 w 2667805"/>
              <a:gd name="connsiteY1" fmla="*/ 567384 h 1014645"/>
              <a:gd name="connsiteX2" fmla="*/ 2667805 w 2667805"/>
              <a:gd name="connsiteY2" fmla="*/ 450244 h 1014645"/>
              <a:gd name="connsiteX3" fmla="*/ 2475270 w 2667805"/>
              <a:gd name="connsiteY3" fmla="*/ 155194 h 1014645"/>
              <a:gd name="connsiteX4" fmla="*/ 2441902 w 2667805"/>
              <a:gd name="connsiteY4" fmla="*/ 6532 h 1014645"/>
              <a:gd name="connsiteX5" fmla="*/ 2255898 w 2667805"/>
              <a:gd name="connsiteY5" fmla="*/ 0 h 1014645"/>
              <a:gd name="connsiteX6" fmla="*/ 1977887 w 2667805"/>
              <a:gd name="connsiteY6" fmla="*/ 853 h 1014645"/>
              <a:gd name="connsiteX7" fmla="*/ 1689652 w 2667805"/>
              <a:gd name="connsiteY7" fmla="*/ 279149 h 1014645"/>
              <a:gd name="connsiteX8" fmla="*/ 1262270 w 2667805"/>
              <a:gd name="connsiteY8" fmla="*/ 467992 h 1014645"/>
              <a:gd name="connsiteX9" fmla="*/ 665922 w 2667805"/>
              <a:gd name="connsiteY9" fmla="*/ 467992 h 1014645"/>
              <a:gd name="connsiteX10" fmla="*/ 208722 w 2667805"/>
              <a:gd name="connsiteY10" fmla="*/ 458053 h 1014645"/>
              <a:gd name="connsiteX11" fmla="*/ 0 w 2667805"/>
              <a:gd name="connsiteY11" fmla="*/ 597201 h 1014645"/>
              <a:gd name="connsiteX12" fmla="*/ 0 w 2667805"/>
              <a:gd name="connsiteY12" fmla="*/ 815862 h 1014645"/>
              <a:gd name="connsiteX13" fmla="*/ 149087 w 2667805"/>
              <a:gd name="connsiteY13" fmla="*/ 955010 h 1014645"/>
              <a:gd name="connsiteX14" fmla="*/ 725557 w 2667805"/>
              <a:gd name="connsiteY14" fmla="*/ 1014645 h 1014645"/>
              <a:gd name="connsiteX15" fmla="*/ 1232452 w 2667805"/>
              <a:gd name="connsiteY15" fmla="*/ 994766 h 1014645"/>
              <a:gd name="connsiteX16" fmla="*/ 1798983 w 2667805"/>
              <a:gd name="connsiteY16" fmla="*/ 1014645 h 1014645"/>
              <a:gd name="connsiteX17" fmla="*/ 2226365 w 2667805"/>
              <a:gd name="connsiteY17" fmla="*/ 905314 h 1014645"/>
              <a:gd name="connsiteX18" fmla="*/ 2554357 w 2667805"/>
              <a:gd name="connsiteY18" fmla="*/ 815862 h 1014645"/>
              <a:gd name="connsiteX0" fmla="*/ 2554357 w 2667805"/>
              <a:gd name="connsiteY0" fmla="*/ 815862 h 1014645"/>
              <a:gd name="connsiteX1" fmla="*/ 2663687 w 2667805"/>
              <a:gd name="connsiteY1" fmla="*/ 567384 h 1014645"/>
              <a:gd name="connsiteX2" fmla="*/ 2667805 w 2667805"/>
              <a:gd name="connsiteY2" fmla="*/ 450244 h 1014645"/>
              <a:gd name="connsiteX3" fmla="*/ 2491599 w 2667805"/>
              <a:gd name="connsiteY3" fmla="*/ 318479 h 1014645"/>
              <a:gd name="connsiteX4" fmla="*/ 2475270 w 2667805"/>
              <a:gd name="connsiteY4" fmla="*/ 155194 h 1014645"/>
              <a:gd name="connsiteX5" fmla="*/ 2441902 w 2667805"/>
              <a:gd name="connsiteY5" fmla="*/ 6532 h 1014645"/>
              <a:gd name="connsiteX6" fmla="*/ 2255898 w 2667805"/>
              <a:gd name="connsiteY6" fmla="*/ 0 h 1014645"/>
              <a:gd name="connsiteX7" fmla="*/ 1977887 w 2667805"/>
              <a:gd name="connsiteY7" fmla="*/ 853 h 1014645"/>
              <a:gd name="connsiteX8" fmla="*/ 1689652 w 2667805"/>
              <a:gd name="connsiteY8" fmla="*/ 279149 h 1014645"/>
              <a:gd name="connsiteX9" fmla="*/ 1262270 w 2667805"/>
              <a:gd name="connsiteY9" fmla="*/ 467992 h 1014645"/>
              <a:gd name="connsiteX10" fmla="*/ 665922 w 2667805"/>
              <a:gd name="connsiteY10" fmla="*/ 467992 h 1014645"/>
              <a:gd name="connsiteX11" fmla="*/ 208722 w 2667805"/>
              <a:gd name="connsiteY11" fmla="*/ 458053 h 1014645"/>
              <a:gd name="connsiteX12" fmla="*/ 0 w 2667805"/>
              <a:gd name="connsiteY12" fmla="*/ 597201 h 1014645"/>
              <a:gd name="connsiteX13" fmla="*/ 0 w 2667805"/>
              <a:gd name="connsiteY13" fmla="*/ 815862 h 1014645"/>
              <a:gd name="connsiteX14" fmla="*/ 149087 w 2667805"/>
              <a:gd name="connsiteY14" fmla="*/ 955010 h 1014645"/>
              <a:gd name="connsiteX15" fmla="*/ 725557 w 2667805"/>
              <a:gd name="connsiteY15" fmla="*/ 1014645 h 1014645"/>
              <a:gd name="connsiteX16" fmla="*/ 1232452 w 2667805"/>
              <a:gd name="connsiteY16" fmla="*/ 994766 h 1014645"/>
              <a:gd name="connsiteX17" fmla="*/ 1798983 w 2667805"/>
              <a:gd name="connsiteY17" fmla="*/ 1014645 h 1014645"/>
              <a:gd name="connsiteX18" fmla="*/ 2226365 w 2667805"/>
              <a:gd name="connsiteY18" fmla="*/ 905314 h 1014645"/>
              <a:gd name="connsiteX19" fmla="*/ 2554357 w 2667805"/>
              <a:gd name="connsiteY19" fmla="*/ 815862 h 1014645"/>
              <a:gd name="connsiteX0" fmla="*/ 2538029 w 2667805"/>
              <a:gd name="connsiteY0" fmla="*/ 783204 h 1014645"/>
              <a:gd name="connsiteX1" fmla="*/ 2663687 w 2667805"/>
              <a:gd name="connsiteY1" fmla="*/ 567384 h 1014645"/>
              <a:gd name="connsiteX2" fmla="*/ 2667805 w 2667805"/>
              <a:gd name="connsiteY2" fmla="*/ 450244 h 1014645"/>
              <a:gd name="connsiteX3" fmla="*/ 2491599 w 2667805"/>
              <a:gd name="connsiteY3" fmla="*/ 318479 h 1014645"/>
              <a:gd name="connsiteX4" fmla="*/ 2475270 w 2667805"/>
              <a:gd name="connsiteY4" fmla="*/ 155194 h 1014645"/>
              <a:gd name="connsiteX5" fmla="*/ 2441902 w 2667805"/>
              <a:gd name="connsiteY5" fmla="*/ 6532 h 1014645"/>
              <a:gd name="connsiteX6" fmla="*/ 2255898 w 2667805"/>
              <a:gd name="connsiteY6" fmla="*/ 0 h 1014645"/>
              <a:gd name="connsiteX7" fmla="*/ 1977887 w 2667805"/>
              <a:gd name="connsiteY7" fmla="*/ 853 h 1014645"/>
              <a:gd name="connsiteX8" fmla="*/ 1689652 w 2667805"/>
              <a:gd name="connsiteY8" fmla="*/ 279149 h 1014645"/>
              <a:gd name="connsiteX9" fmla="*/ 1262270 w 2667805"/>
              <a:gd name="connsiteY9" fmla="*/ 467992 h 1014645"/>
              <a:gd name="connsiteX10" fmla="*/ 665922 w 2667805"/>
              <a:gd name="connsiteY10" fmla="*/ 467992 h 1014645"/>
              <a:gd name="connsiteX11" fmla="*/ 208722 w 2667805"/>
              <a:gd name="connsiteY11" fmla="*/ 458053 h 1014645"/>
              <a:gd name="connsiteX12" fmla="*/ 0 w 2667805"/>
              <a:gd name="connsiteY12" fmla="*/ 597201 h 1014645"/>
              <a:gd name="connsiteX13" fmla="*/ 0 w 2667805"/>
              <a:gd name="connsiteY13" fmla="*/ 815862 h 1014645"/>
              <a:gd name="connsiteX14" fmla="*/ 149087 w 2667805"/>
              <a:gd name="connsiteY14" fmla="*/ 955010 h 1014645"/>
              <a:gd name="connsiteX15" fmla="*/ 725557 w 2667805"/>
              <a:gd name="connsiteY15" fmla="*/ 1014645 h 1014645"/>
              <a:gd name="connsiteX16" fmla="*/ 1232452 w 2667805"/>
              <a:gd name="connsiteY16" fmla="*/ 994766 h 1014645"/>
              <a:gd name="connsiteX17" fmla="*/ 1798983 w 2667805"/>
              <a:gd name="connsiteY17" fmla="*/ 1014645 h 1014645"/>
              <a:gd name="connsiteX18" fmla="*/ 2226365 w 2667805"/>
              <a:gd name="connsiteY18" fmla="*/ 905314 h 1014645"/>
              <a:gd name="connsiteX19" fmla="*/ 2538029 w 2667805"/>
              <a:gd name="connsiteY19" fmla="*/ 783204 h 1014645"/>
              <a:gd name="connsiteX0" fmla="*/ 2538029 w 2667805"/>
              <a:gd name="connsiteY0" fmla="*/ 783204 h 1014645"/>
              <a:gd name="connsiteX1" fmla="*/ 2663687 w 2667805"/>
              <a:gd name="connsiteY1" fmla="*/ 567384 h 1014645"/>
              <a:gd name="connsiteX2" fmla="*/ 2667805 w 2667805"/>
              <a:gd name="connsiteY2" fmla="*/ 450244 h 1014645"/>
              <a:gd name="connsiteX3" fmla="*/ 2491599 w 2667805"/>
              <a:gd name="connsiteY3" fmla="*/ 318479 h 1014645"/>
              <a:gd name="connsiteX4" fmla="*/ 2475270 w 2667805"/>
              <a:gd name="connsiteY4" fmla="*/ 155194 h 1014645"/>
              <a:gd name="connsiteX5" fmla="*/ 2441902 w 2667805"/>
              <a:gd name="connsiteY5" fmla="*/ 6532 h 1014645"/>
              <a:gd name="connsiteX6" fmla="*/ 2255898 w 2667805"/>
              <a:gd name="connsiteY6" fmla="*/ 0 h 1014645"/>
              <a:gd name="connsiteX7" fmla="*/ 1977887 w 2667805"/>
              <a:gd name="connsiteY7" fmla="*/ 853 h 1014645"/>
              <a:gd name="connsiteX8" fmla="*/ 1689652 w 2667805"/>
              <a:gd name="connsiteY8" fmla="*/ 279149 h 1014645"/>
              <a:gd name="connsiteX9" fmla="*/ 1262270 w 2667805"/>
              <a:gd name="connsiteY9" fmla="*/ 467992 h 1014645"/>
              <a:gd name="connsiteX10" fmla="*/ 665922 w 2667805"/>
              <a:gd name="connsiteY10" fmla="*/ 467992 h 1014645"/>
              <a:gd name="connsiteX11" fmla="*/ 208722 w 2667805"/>
              <a:gd name="connsiteY11" fmla="*/ 458053 h 1014645"/>
              <a:gd name="connsiteX12" fmla="*/ 0 w 2667805"/>
              <a:gd name="connsiteY12" fmla="*/ 597201 h 1014645"/>
              <a:gd name="connsiteX13" fmla="*/ 0 w 2667805"/>
              <a:gd name="connsiteY13" fmla="*/ 815862 h 1014645"/>
              <a:gd name="connsiteX14" fmla="*/ 149087 w 2667805"/>
              <a:gd name="connsiteY14" fmla="*/ 955010 h 1014645"/>
              <a:gd name="connsiteX15" fmla="*/ 725557 w 2667805"/>
              <a:gd name="connsiteY15" fmla="*/ 1014645 h 1014645"/>
              <a:gd name="connsiteX16" fmla="*/ 1232452 w 2667805"/>
              <a:gd name="connsiteY16" fmla="*/ 994766 h 1014645"/>
              <a:gd name="connsiteX17" fmla="*/ 1798983 w 2667805"/>
              <a:gd name="connsiteY17" fmla="*/ 1014645 h 1014645"/>
              <a:gd name="connsiteX18" fmla="*/ 2265554 w 2667805"/>
              <a:gd name="connsiteY18" fmla="*/ 555882 h 1014645"/>
              <a:gd name="connsiteX19" fmla="*/ 2538029 w 2667805"/>
              <a:gd name="connsiteY19" fmla="*/ 783204 h 1014645"/>
              <a:gd name="connsiteX0" fmla="*/ 2538029 w 2667805"/>
              <a:gd name="connsiteY0" fmla="*/ 783204 h 1014645"/>
              <a:gd name="connsiteX1" fmla="*/ 2663687 w 2667805"/>
              <a:gd name="connsiteY1" fmla="*/ 567384 h 1014645"/>
              <a:gd name="connsiteX2" fmla="*/ 2667805 w 2667805"/>
              <a:gd name="connsiteY2" fmla="*/ 450244 h 1014645"/>
              <a:gd name="connsiteX3" fmla="*/ 2491599 w 2667805"/>
              <a:gd name="connsiteY3" fmla="*/ 318479 h 1014645"/>
              <a:gd name="connsiteX4" fmla="*/ 2475270 w 2667805"/>
              <a:gd name="connsiteY4" fmla="*/ 155194 h 1014645"/>
              <a:gd name="connsiteX5" fmla="*/ 2441902 w 2667805"/>
              <a:gd name="connsiteY5" fmla="*/ 6532 h 1014645"/>
              <a:gd name="connsiteX6" fmla="*/ 2255898 w 2667805"/>
              <a:gd name="connsiteY6" fmla="*/ 0 h 1014645"/>
              <a:gd name="connsiteX7" fmla="*/ 1977887 w 2667805"/>
              <a:gd name="connsiteY7" fmla="*/ 853 h 1014645"/>
              <a:gd name="connsiteX8" fmla="*/ 1689652 w 2667805"/>
              <a:gd name="connsiteY8" fmla="*/ 279149 h 1014645"/>
              <a:gd name="connsiteX9" fmla="*/ 1262270 w 2667805"/>
              <a:gd name="connsiteY9" fmla="*/ 467992 h 1014645"/>
              <a:gd name="connsiteX10" fmla="*/ 665922 w 2667805"/>
              <a:gd name="connsiteY10" fmla="*/ 467992 h 1014645"/>
              <a:gd name="connsiteX11" fmla="*/ 208722 w 2667805"/>
              <a:gd name="connsiteY11" fmla="*/ 458053 h 1014645"/>
              <a:gd name="connsiteX12" fmla="*/ 0 w 2667805"/>
              <a:gd name="connsiteY12" fmla="*/ 597201 h 1014645"/>
              <a:gd name="connsiteX13" fmla="*/ 0 w 2667805"/>
              <a:gd name="connsiteY13" fmla="*/ 815862 h 1014645"/>
              <a:gd name="connsiteX14" fmla="*/ 149087 w 2667805"/>
              <a:gd name="connsiteY14" fmla="*/ 955010 h 1014645"/>
              <a:gd name="connsiteX15" fmla="*/ 725557 w 2667805"/>
              <a:gd name="connsiteY15" fmla="*/ 1014645 h 1014645"/>
              <a:gd name="connsiteX16" fmla="*/ 1232452 w 2667805"/>
              <a:gd name="connsiteY16" fmla="*/ 994766 h 1014645"/>
              <a:gd name="connsiteX17" fmla="*/ 1798983 w 2667805"/>
              <a:gd name="connsiteY17" fmla="*/ 1014645 h 1014645"/>
              <a:gd name="connsiteX18" fmla="*/ 2265554 w 2667805"/>
              <a:gd name="connsiteY18" fmla="*/ 555882 h 1014645"/>
              <a:gd name="connsiteX19" fmla="*/ 2538029 w 2667805"/>
              <a:gd name="connsiteY19" fmla="*/ 783204 h 1014645"/>
              <a:gd name="connsiteX0" fmla="*/ 2538029 w 2667805"/>
              <a:gd name="connsiteY0" fmla="*/ 783204 h 1014645"/>
              <a:gd name="connsiteX1" fmla="*/ 2663687 w 2667805"/>
              <a:gd name="connsiteY1" fmla="*/ 567384 h 1014645"/>
              <a:gd name="connsiteX2" fmla="*/ 2667805 w 2667805"/>
              <a:gd name="connsiteY2" fmla="*/ 450244 h 1014645"/>
              <a:gd name="connsiteX3" fmla="*/ 2491599 w 2667805"/>
              <a:gd name="connsiteY3" fmla="*/ 318479 h 1014645"/>
              <a:gd name="connsiteX4" fmla="*/ 2475270 w 2667805"/>
              <a:gd name="connsiteY4" fmla="*/ 155194 h 1014645"/>
              <a:gd name="connsiteX5" fmla="*/ 2441902 w 2667805"/>
              <a:gd name="connsiteY5" fmla="*/ 6532 h 1014645"/>
              <a:gd name="connsiteX6" fmla="*/ 2255898 w 2667805"/>
              <a:gd name="connsiteY6" fmla="*/ 0 h 1014645"/>
              <a:gd name="connsiteX7" fmla="*/ 1977887 w 2667805"/>
              <a:gd name="connsiteY7" fmla="*/ 853 h 1014645"/>
              <a:gd name="connsiteX8" fmla="*/ 1689652 w 2667805"/>
              <a:gd name="connsiteY8" fmla="*/ 279149 h 1014645"/>
              <a:gd name="connsiteX9" fmla="*/ 1262270 w 2667805"/>
              <a:gd name="connsiteY9" fmla="*/ 467992 h 1014645"/>
              <a:gd name="connsiteX10" fmla="*/ 665922 w 2667805"/>
              <a:gd name="connsiteY10" fmla="*/ 467992 h 1014645"/>
              <a:gd name="connsiteX11" fmla="*/ 208722 w 2667805"/>
              <a:gd name="connsiteY11" fmla="*/ 458053 h 1014645"/>
              <a:gd name="connsiteX12" fmla="*/ 0 w 2667805"/>
              <a:gd name="connsiteY12" fmla="*/ 597201 h 1014645"/>
              <a:gd name="connsiteX13" fmla="*/ 0 w 2667805"/>
              <a:gd name="connsiteY13" fmla="*/ 815862 h 1014645"/>
              <a:gd name="connsiteX14" fmla="*/ 149087 w 2667805"/>
              <a:gd name="connsiteY14" fmla="*/ 955010 h 1014645"/>
              <a:gd name="connsiteX15" fmla="*/ 725557 w 2667805"/>
              <a:gd name="connsiteY15" fmla="*/ 1014645 h 1014645"/>
              <a:gd name="connsiteX16" fmla="*/ 1232452 w 2667805"/>
              <a:gd name="connsiteY16" fmla="*/ 994766 h 1014645"/>
              <a:gd name="connsiteX17" fmla="*/ 1798983 w 2667805"/>
              <a:gd name="connsiteY17" fmla="*/ 1014645 h 1014645"/>
              <a:gd name="connsiteX18" fmla="*/ 2125839 w 2667805"/>
              <a:gd name="connsiteY18" fmla="*/ 321745 h 1014645"/>
              <a:gd name="connsiteX19" fmla="*/ 2265554 w 2667805"/>
              <a:gd name="connsiteY19" fmla="*/ 555882 h 1014645"/>
              <a:gd name="connsiteX20" fmla="*/ 2538029 w 2667805"/>
              <a:gd name="connsiteY20" fmla="*/ 783204 h 1014645"/>
              <a:gd name="connsiteX0" fmla="*/ 2538029 w 2667805"/>
              <a:gd name="connsiteY0" fmla="*/ 783204 h 1014645"/>
              <a:gd name="connsiteX1" fmla="*/ 2663687 w 2667805"/>
              <a:gd name="connsiteY1" fmla="*/ 567384 h 1014645"/>
              <a:gd name="connsiteX2" fmla="*/ 2667805 w 2667805"/>
              <a:gd name="connsiteY2" fmla="*/ 450244 h 1014645"/>
              <a:gd name="connsiteX3" fmla="*/ 2491599 w 2667805"/>
              <a:gd name="connsiteY3" fmla="*/ 318479 h 1014645"/>
              <a:gd name="connsiteX4" fmla="*/ 2475270 w 2667805"/>
              <a:gd name="connsiteY4" fmla="*/ 155194 h 1014645"/>
              <a:gd name="connsiteX5" fmla="*/ 2441902 w 2667805"/>
              <a:gd name="connsiteY5" fmla="*/ 6532 h 1014645"/>
              <a:gd name="connsiteX6" fmla="*/ 2255898 w 2667805"/>
              <a:gd name="connsiteY6" fmla="*/ 0 h 1014645"/>
              <a:gd name="connsiteX7" fmla="*/ 1977887 w 2667805"/>
              <a:gd name="connsiteY7" fmla="*/ 853 h 1014645"/>
              <a:gd name="connsiteX8" fmla="*/ 1689652 w 2667805"/>
              <a:gd name="connsiteY8" fmla="*/ 279149 h 1014645"/>
              <a:gd name="connsiteX9" fmla="*/ 1262270 w 2667805"/>
              <a:gd name="connsiteY9" fmla="*/ 467992 h 1014645"/>
              <a:gd name="connsiteX10" fmla="*/ 665922 w 2667805"/>
              <a:gd name="connsiteY10" fmla="*/ 467992 h 1014645"/>
              <a:gd name="connsiteX11" fmla="*/ 208722 w 2667805"/>
              <a:gd name="connsiteY11" fmla="*/ 458053 h 1014645"/>
              <a:gd name="connsiteX12" fmla="*/ 0 w 2667805"/>
              <a:gd name="connsiteY12" fmla="*/ 597201 h 1014645"/>
              <a:gd name="connsiteX13" fmla="*/ 0 w 2667805"/>
              <a:gd name="connsiteY13" fmla="*/ 815862 h 1014645"/>
              <a:gd name="connsiteX14" fmla="*/ 149087 w 2667805"/>
              <a:gd name="connsiteY14" fmla="*/ 955010 h 1014645"/>
              <a:gd name="connsiteX15" fmla="*/ 725557 w 2667805"/>
              <a:gd name="connsiteY15" fmla="*/ 1014645 h 1014645"/>
              <a:gd name="connsiteX16" fmla="*/ 1232452 w 2667805"/>
              <a:gd name="connsiteY16" fmla="*/ 994766 h 1014645"/>
              <a:gd name="connsiteX17" fmla="*/ 1717340 w 2667805"/>
              <a:gd name="connsiteY17" fmla="*/ 508459 h 1014645"/>
              <a:gd name="connsiteX18" fmla="*/ 2125839 w 2667805"/>
              <a:gd name="connsiteY18" fmla="*/ 321745 h 1014645"/>
              <a:gd name="connsiteX19" fmla="*/ 2265554 w 2667805"/>
              <a:gd name="connsiteY19" fmla="*/ 555882 h 1014645"/>
              <a:gd name="connsiteX20" fmla="*/ 2538029 w 2667805"/>
              <a:gd name="connsiteY20" fmla="*/ 783204 h 1014645"/>
              <a:gd name="connsiteX0" fmla="*/ 2538029 w 2667805"/>
              <a:gd name="connsiteY0" fmla="*/ 783204 h 1014645"/>
              <a:gd name="connsiteX1" fmla="*/ 2663687 w 2667805"/>
              <a:gd name="connsiteY1" fmla="*/ 567384 h 1014645"/>
              <a:gd name="connsiteX2" fmla="*/ 2667805 w 2667805"/>
              <a:gd name="connsiteY2" fmla="*/ 450244 h 1014645"/>
              <a:gd name="connsiteX3" fmla="*/ 2491599 w 2667805"/>
              <a:gd name="connsiteY3" fmla="*/ 318479 h 1014645"/>
              <a:gd name="connsiteX4" fmla="*/ 2475270 w 2667805"/>
              <a:gd name="connsiteY4" fmla="*/ 155194 h 1014645"/>
              <a:gd name="connsiteX5" fmla="*/ 2441902 w 2667805"/>
              <a:gd name="connsiteY5" fmla="*/ 6532 h 1014645"/>
              <a:gd name="connsiteX6" fmla="*/ 2255898 w 2667805"/>
              <a:gd name="connsiteY6" fmla="*/ 0 h 1014645"/>
              <a:gd name="connsiteX7" fmla="*/ 1977887 w 2667805"/>
              <a:gd name="connsiteY7" fmla="*/ 853 h 1014645"/>
              <a:gd name="connsiteX8" fmla="*/ 1689652 w 2667805"/>
              <a:gd name="connsiteY8" fmla="*/ 279149 h 1014645"/>
              <a:gd name="connsiteX9" fmla="*/ 1262270 w 2667805"/>
              <a:gd name="connsiteY9" fmla="*/ 467992 h 1014645"/>
              <a:gd name="connsiteX10" fmla="*/ 665922 w 2667805"/>
              <a:gd name="connsiteY10" fmla="*/ 467992 h 1014645"/>
              <a:gd name="connsiteX11" fmla="*/ 208722 w 2667805"/>
              <a:gd name="connsiteY11" fmla="*/ 458053 h 1014645"/>
              <a:gd name="connsiteX12" fmla="*/ 0 w 2667805"/>
              <a:gd name="connsiteY12" fmla="*/ 597201 h 1014645"/>
              <a:gd name="connsiteX13" fmla="*/ 0 w 2667805"/>
              <a:gd name="connsiteY13" fmla="*/ 815862 h 1014645"/>
              <a:gd name="connsiteX14" fmla="*/ 149087 w 2667805"/>
              <a:gd name="connsiteY14" fmla="*/ 955010 h 1014645"/>
              <a:gd name="connsiteX15" fmla="*/ 725557 w 2667805"/>
              <a:gd name="connsiteY15" fmla="*/ 1014645 h 1014645"/>
              <a:gd name="connsiteX16" fmla="*/ 1232452 w 2667805"/>
              <a:gd name="connsiteY16" fmla="*/ 994766 h 1014645"/>
              <a:gd name="connsiteX17" fmla="*/ 1717340 w 2667805"/>
              <a:gd name="connsiteY17" fmla="*/ 508459 h 1014645"/>
              <a:gd name="connsiteX18" fmla="*/ 2021337 w 2667805"/>
              <a:gd name="connsiteY18" fmla="*/ 315213 h 1014645"/>
              <a:gd name="connsiteX19" fmla="*/ 2265554 w 2667805"/>
              <a:gd name="connsiteY19" fmla="*/ 555882 h 1014645"/>
              <a:gd name="connsiteX20" fmla="*/ 2538029 w 2667805"/>
              <a:gd name="connsiteY20" fmla="*/ 783204 h 1014645"/>
              <a:gd name="connsiteX0" fmla="*/ 2538029 w 2667805"/>
              <a:gd name="connsiteY0" fmla="*/ 783204 h 1014645"/>
              <a:gd name="connsiteX1" fmla="*/ 2663687 w 2667805"/>
              <a:gd name="connsiteY1" fmla="*/ 567384 h 1014645"/>
              <a:gd name="connsiteX2" fmla="*/ 2667805 w 2667805"/>
              <a:gd name="connsiteY2" fmla="*/ 450244 h 1014645"/>
              <a:gd name="connsiteX3" fmla="*/ 2491599 w 2667805"/>
              <a:gd name="connsiteY3" fmla="*/ 318479 h 1014645"/>
              <a:gd name="connsiteX4" fmla="*/ 2475270 w 2667805"/>
              <a:gd name="connsiteY4" fmla="*/ 155194 h 1014645"/>
              <a:gd name="connsiteX5" fmla="*/ 2441902 w 2667805"/>
              <a:gd name="connsiteY5" fmla="*/ 6532 h 1014645"/>
              <a:gd name="connsiteX6" fmla="*/ 2255898 w 2667805"/>
              <a:gd name="connsiteY6" fmla="*/ 0 h 1014645"/>
              <a:gd name="connsiteX7" fmla="*/ 1977887 w 2667805"/>
              <a:gd name="connsiteY7" fmla="*/ 853 h 1014645"/>
              <a:gd name="connsiteX8" fmla="*/ 1689652 w 2667805"/>
              <a:gd name="connsiteY8" fmla="*/ 279149 h 1014645"/>
              <a:gd name="connsiteX9" fmla="*/ 1262270 w 2667805"/>
              <a:gd name="connsiteY9" fmla="*/ 467992 h 1014645"/>
              <a:gd name="connsiteX10" fmla="*/ 665922 w 2667805"/>
              <a:gd name="connsiteY10" fmla="*/ 467992 h 1014645"/>
              <a:gd name="connsiteX11" fmla="*/ 208722 w 2667805"/>
              <a:gd name="connsiteY11" fmla="*/ 458053 h 1014645"/>
              <a:gd name="connsiteX12" fmla="*/ 0 w 2667805"/>
              <a:gd name="connsiteY12" fmla="*/ 597201 h 1014645"/>
              <a:gd name="connsiteX13" fmla="*/ 0 w 2667805"/>
              <a:gd name="connsiteY13" fmla="*/ 815862 h 1014645"/>
              <a:gd name="connsiteX14" fmla="*/ 149087 w 2667805"/>
              <a:gd name="connsiteY14" fmla="*/ 955010 h 1014645"/>
              <a:gd name="connsiteX15" fmla="*/ 725557 w 2667805"/>
              <a:gd name="connsiteY15" fmla="*/ 1014645 h 1014645"/>
              <a:gd name="connsiteX16" fmla="*/ 1232452 w 2667805"/>
              <a:gd name="connsiteY16" fmla="*/ 994766 h 1014645"/>
              <a:gd name="connsiteX17" fmla="*/ 1717340 w 2667805"/>
              <a:gd name="connsiteY17" fmla="*/ 508459 h 1014645"/>
              <a:gd name="connsiteX18" fmla="*/ 2021337 w 2667805"/>
              <a:gd name="connsiteY18" fmla="*/ 315213 h 1014645"/>
              <a:gd name="connsiteX19" fmla="*/ 2210748 w 2667805"/>
              <a:gd name="connsiteY19" fmla="*/ 400122 h 1014645"/>
              <a:gd name="connsiteX20" fmla="*/ 2265554 w 2667805"/>
              <a:gd name="connsiteY20" fmla="*/ 555882 h 1014645"/>
              <a:gd name="connsiteX21" fmla="*/ 2538029 w 2667805"/>
              <a:gd name="connsiteY21" fmla="*/ 783204 h 1014645"/>
              <a:gd name="connsiteX0" fmla="*/ 2538029 w 2667805"/>
              <a:gd name="connsiteY0" fmla="*/ 783204 h 1014645"/>
              <a:gd name="connsiteX1" fmla="*/ 2663687 w 2667805"/>
              <a:gd name="connsiteY1" fmla="*/ 567384 h 1014645"/>
              <a:gd name="connsiteX2" fmla="*/ 2667805 w 2667805"/>
              <a:gd name="connsiteY2" fmla="*/ 450244 h 1014645"/>
              <a:gd name="connsiteX3" fmla="*/ 2491599 w 2667805"/>
              <a:gd name="connsiteY3" fmla="*/ 318479 h 1014645"/>
              <a:gd name="connsiteX4" fmla="*/ 2475270 w 2667805"/>
              <a:gd name="connsiteY4" fmla="*/ 155194 h 1014645"/>
              <a:gd name="connsiteX5" fmla="*/ 2441902 w 2667805"/>
              <a:gd name="connsiteY5" fmla="*/ 6532 h 1014645"/>
              <a:gd name="connsiteX6" fmla="*/ 2255898 w 2667805"/>
              <a:gd name="connsiteY6" fmla="*/ 0 h 1014645"/>
              <a:gd name="connsiteX7" fmla="*/ 1977887 w 2667805"/>
              <a:gd name="connsiteY7" fmla="*/ 853 h 1014645"/>
              <a:gd name="connsiteX8" fmla="*/ 1689652 w 2667805"/>
              <a:gd name="connsiteY8" fmla="*/ 279149 h 1014645"/>
              <a:gd name="connsiteX9" fmla="*/ 1262270 w 2667805"/>
              <a:gd name="connsiteY9" fmla="*/ 467992 h 1014645"/>
              <a:gd name="connsiteX10" fmla="*/ 665922 w 2667805"/>
              <a:gd name="connsiteY10" fmla="*/ 467992 h 1014645"/>
              <a:gd name="connsiteX11" fmla="*/ 208722 w 2667805"/>
              <a:gd name="connsiteY11" fmla="*/ 458053 h 1014645"/>
              <a:gd name="connsiteX12" fmla="*/ 0 w 2667805"/>
              <a:gd name="connsiteY12" fmla="*/ 597201 h 1014645"/>
              <a:gd name="connsiteX13" fmla="*/ 0 w 2667805"/>
              <a:gd name="connsiteY13" fmla="*/ 815862 h 1014645"/>
              <a:gd name="connsiteX14" fmla="*/ 149087 w 2667805"/>
              <a:gd name="connsiteY14" fmla="*/ 955010 h 1014645"/>
              <a:gd name="connsiteX15" fmla="*/ 725557 w 2667805"/>
              <a:gd name="connsiteY15" fmla="*/ 1014645 h 1014645"/>
              <a:gd name="connsiteX16" fmla="*/ 1232452 w 2667805"/>
              <a:gd name="connsiteY16" fmla="*/ 994766 h 1014645"/>
              <a:gd name="connsiteX17" fmla="*/ 1544542 w 2667805"/>
              <a:gd name="connsiteY17" fmla="*/ 432779 h 1014645"/>
              <a:gd name="connsiteX18" fmla="*/ 1717340 w 2667805"/>
              <a:gd name="connsiteY18" fmla="*/ 508459 h 1014645"/>
              <a:gd name="connsiteX19" fmla="*/ 2021337 w 2667805"/>
              <a:gd name="connsiteY19" fmla="*/ 315213 h 1014645"/>
              <a:gd name="connsiteX20" fmla="*/ 2210748 w 2667805"/>
              <a:gd name="connsiteY20" fmla="*/ 400122 h 1014645"/>
              <a:gd name="connsiteX21" fmla="*/ 2265554 w 2667805"/>
              <a:gd name="connsiteY21" fmla="*/ 555882 h 1014645"/>
              <a:gd name="connsiteX22" fmla="*/ 2538029 w 2667805"/>
              <a:gd name="connsiteY22" fmla="*/ 783204 h 1014645"/>
              <a:gd name="connsiteX0" fmla="*/ 2538029 w 2667805"/>
              <a:gd name="connsiteY0" fmla="*/ 783204 h 1023547"/>
              <a:gd name="connsiteX1" fmla="*/ 2663687 w 2667805"/>
              <a:gd name="connsiteY1" fmla="*/ 567384 h 1023547"/>
              <a:gd name="connsiteX2" fmla="*/ 2667805 w 2667805"/>
              <a:gd name="connsiteY2" fmla="*/ 450244 h 1023547"/>
              <a:gd name="connsiteX3" fmla="*/ 2491599 w 2667805"/>
              <a:gd name="connsiteY3" fmla="*/ 318479 h 1023547"/>
              <a:gd name="connsiteX4" fmla="*/ 2475270 w 2667805"/>
              <a:gd name="connsiteY4" fmla="*/ 155194 h 1023547"/>
              <a:gd name="connsiteX5" fmla="*/ 2441902 w 2667805"/>
              <a:gd name="connsiteY5" fmla="*/ 6532 h 1023547"/>
              <a:gd name="connsiteX6" fmla="*/ 2255898 w 2667805"/>
              <a:gd name="connsiteY6" fmla="*/ 0 h 1023547"/>
              <a:gd name="connsiteX7" fmla="*/ 1977887 w 2667805"/>
              <a:gd name="connsiteY7" fmla="*/ 853 h 1023547"/>
              <a:gd name="connsiteX8" fmla="*/ 1689652 w 2667805"/>
              <a:gd name="connsiteY8" fmla="*/ 279149 h 1023547"/>
              <a:gd name="connsiteX9" fmla="*/ 1262270 w 2667805"/>
              <a:gd name="connsiteY9" fmla="*/ 467992 h 1023547"/>
              <a:gd name="connsiteX10" fmla="*/ 665922 w 2667805"/>
              <a:gd name="connsiteY10" fmla="*/ 467992 h 1023547"/>
              <a:gd name="connsiteX11" fmla="*/ 208722 w 2667805"/>
              <a:gd name="connsiteY11" fmla="*/ 458053 h 1023547"/>
              <a:gd name="connsiteX12" fmla="*/ 0 w 2667805"/>
              <a:gd name="connsiteY12" fmla="*/ 597201 h 1023547"/>
              <a:gd name="connsiteX13" fmla="*/ 0 w 2667805"/>
              <a:gd name="connsiteY13" fmla="*/ 815862 h 1023547"/>
              <a:gd name="connsiteX14" fmla="*/ 149087 w 2667805"/>
              <a:gd name="connsiteY14" fmla="*/ 955010 h 1023547"/>
              <a:gd name="connsiteX15" fmla="*/ 725557 w 2667805"/>
              <a:gd name="connsiteY15" fmla="*/ 1014645 h 1023547"/>
              <a:gd name="connsiteX16" fmla="*/ 1232452 w 2667805"/>
              <a:gd name="connsiteY16" fmla="*/ 749838 h 1023547"/>
              <a:gd name="connsiteX17" fmla="*/ 1544542 w 2667805"/>
              <a:gd name="connsiteY17" fmla="*/ 432779 h 1023547"/>
              <a:gd name="connsiteX18" fmla="*/ 1717340 w 2667805"/>
              <a:gd name="connsiteY18" fmla="*/ 508459 h 1023547"/>
              <a:gd name="connsiteX19" fmla="*/ 2021337 w 2667805"/>
              <a:gd name="connsiteY19" fmla="*/ 315213 h 1023547"/>
              <a:gd name="connsiteX20" fmla="*/ 2210748 w 2667805"/>
              <a:gd name="connsiteY20" fmla="*/ 400122 h 1023547"/>
              <a:gd name="connsiteX21" fmla="*/ 2265554 w 2667805"/>
              <a:gd name="connsiteY21" fmla="*/ 555882 h 1023547"/>
              <a:gd name="connsiteX22" fmla="*/ 2538029 w 2667805"/>
              <a:gd name="connsiteY22" fmla="*/ 783204 h 1023547"/>
              <a:gd name="connsiteX0" fmla="*/ 2538029 w 2667805"/>
              <a:gd name="connsiteY0" fmla="*/ 783204 h 1023547"/>
              <a:gd name="connsiteX1" fmla="*/ 2663687 w 2667805"/>
              <a:gd name="connsiteY1" fmla="*/ 567384 h 1023547"/>
              <a:gd name="connsiteX2" fmla="*/ 2667805 w 2667805"/>
              <a:gd name="connsiteY2" fmla="*/ 450244 h 1023547"/>
              <a:gd name="connsiteX3" fmla="*/ 2491599 w 2667805"/>
              <a:gd name="connsiteY3" fmla="*/ 318479 h 1023547"/>
              <a:gd name="connsiteX4" fmla="*/ 2475270 w 2667805"/>
              <a:gd name="connsiteY4" fmla="*/ 155194 h 1023547"/>
              <a:gd name="connsiteX5" fmla="*/ 2441902 w 2667805"/>
              <a:gd name="connsiteY5" fmla="*/ 6532 h 1023547"/>
              <a:gd name="connsiteX6" fmla="*/ 2255898 w 2667805"/>
              <a:gd name="connsiteY6" fmla="*/ 0 h 1023547"/>
              <a:gd name="connsiteX7" fmla="*/ 1977887 w 2667805"/>
              <a:gd name="connsiteY7" fmla="*/ 853 h 1023547"/>
              <a:gd name="connsiteX8" fmla="*/ 1689652 w 2667805"/>
              <a:gd name="connsiteY8" fmla="*/ 279149 h 1023547"/>
              <a:gd name="connsiteX9" fmla="*/ 1262270 w 2667805"/>
              <a:gd name="connsiteY9" fmla="*/ 467992 h 1023547"/>
              <a:gd name="connsiteX10" fmla="*/ 665922 w 2667805"/>
              <a:gd name="connsiteY10" fmla="*/ 467992 h 1023547"/>
              <a:gd name="connsiteX11" fmla="*/ 208722 w 2667805"/>
              <a:gd name="connsiteY11" fmla="*/ 458053 h 1023547"/>
              <a:gd name="connsiteX12" fmla="*/ 0 w 2667805"/>
              <a:gd name="connsiteY12" fmla="*/ 597201 h 1023547"/>
              <a:gd name="connsiteX13" fmla="*/ 0 w 2667805"/>
              <a:gd name="connsiteY13" fmla="*/ 815862 h 1023547"/>
              <a:gd name="connsiteX14" fmla="*/ 149087 w 2667805"/>
              <a:gd name="connsiteY14" fmla="*/ 955010 h 1023547"/>
              <a:gd name="connsiteX15" fmla="*/ 725557 w 2667805"/>
              <a:gd name="connsiteY15" fmla="*/ 1014645 h 1023547"/>
              <a:gd name="connsiteX16" fmla="*/ 1232452 w 2667805"/>
              <a:gd name="connsiteY16" fmla="*/ 749838 h 1023547"/>
              <a:gd name="connsiteX17" fmla="*/ 1544542 w 2667805"/>
              <a:gd name="connsiteY17" fmla="*/ 432779 h 1023547"/>
              <a:gd name="connsiteX18" fmla="*/ 1717340 w 2667805"/>
              <a:gd name="connsiteY18" fmla="*/ 508459 h 1023547"/>
              <a:gd name="connsiteX19" fmla="*/ 2021337 w 2667805"/>
              <a:gd name="connsiteY19" fmla="*/ 315213 h 1023547"/>
              <a:gd name="connsiteX20" fmla="*/ 2210748 w 2667805"/>
              <a:gd name="connsiteY20" fmla="*/ 400122 h 1023547"/>
              <a:gd name="connsiteX21" fmla="*/ 2265554 w 2667805"/>
              <a:gd name="connsiteY21" fmla="*/ 555882 h 1023547"/>
              <a:gd name="connsiteX22" fmla="*/ 2538029 w 2667805"/>
              <a:gd name="connsiteY22" fmla="*/ 783204 h 1023547"/>
              <a:gd name="connsiteX0" fmla="*/ 2538029 w 2667805"/>
              <a:gd name="connsiteY0" fmla="*/ 783204 h 1023547"/>
              <a:gd name="connsiteX1" fmla="*/ 2663687 w 2667805"/>
              <a:gd name="connsiteY1" fmla="*/ 567384 h 1023547"/>
              <a:gd name="connsiteX2" fmla="*/ 2667805 w 2667805"/>
              <a:gd name="connsiteY2" fmla="*/ 450244 h 1023547"/>
              <a:gd name="connsiteX3" fmla="*/ 2491599 w 2667805"/>
              <a:gd name="connsiteY3" fmla="*/ 318479 h 1023547"/>
              <a:gd name="connsiteX4" fmla="*/ 2475270 w 2667805"/>
              <a:gd name="connsiteY4" fmla="*/ 155194 h 1023547"/>
              <a:gd name="connsiteX5" fmla="*/ 2441902 w 2667805"/>
              <a:gd name="connsiteY5" fmla="*/ 6532 h 1023547"/>
              <a:gd name="connsiteX6" fmla="*/ 2255898 w 2667805"/>
              <a:gd name="connsiteY6" fmla="*/ 0 h 1023547"/>
              <a:gd name="connsiteX7" fmla="*/ 1977887 w 2667805"/>
              <a:gd name="connsiteY7" fmla="*/ 853 h 1023547"/>
              <a:gd name="connsiteX8" fmla="*/ 1689652 w 2667805"/>
              <a:gd name="connsiteY8" fmla="*/ 279149 h 1023547"/>
              <a:gd name="connsiteX9" fmla="*/ 1262270 w 2667805"/>
              <a:gd name="connsiteY9" fmla="*/ 467992 h 1023547"/>
              <a:gd name="connsiteX10" fmla="*/ 665922 w 2667805"/>
              <a:gd name="connsiteY10" fmla="*/ 467992 h 1023547"/>
              <a:gd name="connsiteX11" fmla="*/ 208722 w 2667805"/>
              <a:gd name="connsiteY11" fmla="*/ 458053 h 1023547"/>
              <a:gd name="connsiteX12" fmla="*/ 0 w 2667805"/>
              <a:gd name="connsiteY12" fmla="*/ 597201 h 1023547"/>
              <a:gd name="connsiteX13" fmla="*/ 0 w 2667805"/>
              <a:gd name="connsiteY13" fmla="*/ 815862 h 1023547"/>
              <a:gd name="connsiteX14" fmla="*/ 149087 w 2667805"/>
              <a:gd name="connsiteY14" fmla="*/ 955010 h 1023547"/>
              <a:gd name="connsiteX15" fmla="*/ 725557 w 2667805"/>
              <a:gd name="connsiteY15" fmla="*/ 1014645 h 1023547"/>
              <a:gd name="connsiteX16" fmla="*/ 1232452 w 2667805"/>
              <a:gd name="connsiteY16" fmla="*/ 749838 h 1023547"/>
              <a:gd name="connsiteX17" fmla="*/ 1371459 w 2667805"/>
              <a:gd name="connsiteY17" fmla="*/ 488297 h 1023547"/>
              <a:gd name="connsiteX18" fmla="*/ 1544542 w 2667805"/>
              <a:gd name="connsiteY18" fmla="*/ 432779 h 1023547"/>
              <a:gd name="connsiteX19" fmla="*/ 1717340 w 2667805"/>
              <a:gd name="connsiteY19" fmla="*/ 508459 h 1023547"/>
              <a:gd name="connsiteX20" fmla="*/ 2021337 w 2667805"/>
              <a:gd name="connsiteY20" fmla="*/ 315213 h 1023547"/>
              <a:gd name="connsiteX21" fmla="*/ 2210748 w 2667805"/>
              <a:gd name="connsiteY21" fmla="*/ 400122 h 1023547"/>
              <a:gd name="connsiteX22" fmla="*/ 2265554 w 2667805"/>
              <a:gd name="connsiteY22" fmla="*/ 555882 h 1023547"/>
              <a:gd name="connsiteX23" fmla="*/ 2538029 w 2667805"/>
              <a:gd name="connsiteY23" fmla="*/ 783204 h 1023547"/>
              <a:gd name="connsiteX0" fmla="*/ 2538029 w 2667805"/>
              <a:gd name="connsiteY0" fmla="*/ 783204 h 961305"/>
              <a:gd name="connsiteX1" fmla="*/ 2663687 w 2667805"/>
              <a:gd name="connsiteY1" fmla="*/ 567384 h 961305"/>
              <a:gd name="connsiteX2" fmla="*/ 2667805 w 2667805"/>
              <a:gd name="connsiteY2" fmla="*/ 450244 h 961305"/>
              <a:gd name="connsiteX3" fmla="*/ 2491599 w 2667805"/>
              <a:gd name="connsiteY3" fmla="*/ 318479 h 961305"/>
              <a:gd name="connsiteX4" fmla="*/ 2475270 w 2667805"/>
              <a:gd name="connsiteY4" fmla="*/ 155194 h 961305"/>
              <a:gd name="connsiteX5" fmla="*/ 2441902 w 2667805"/>
              <a:gd name="connsiteY5" fmla="*/ 6532 h 961305"/>
              <a:gd name="connsiteX6" fmla="*/ 2255898 w 2667805"/>
              <a:gd name="connsiteY6" fmla="*/ 0 h 961305"/>
              <a:gd name="connsiteX7" fmla="*/ 1977887 w 2667805"/>
              <a:gd name="connsiteY7" fmla="*/ 853 h 961305"/>
              <a:gd name="connsiteX8" fmla="*/ 1689652 w 2667805"/>
              <a:gd name="connsiteY8" fmla="*/ 279149 h 961305"/>
              <a:gd name="connsiteX9" fmla="*/ 1262270 w 2667805"/>
              <a:gd name="connsiteY9" fmla="*/ 467992 h 961305"/>
              <a:gd name="connsiteX10" fmla="*/ 665922 w 2667805"/>
              <a:gd name="connsiteY10" fmla="*/ 467992 h 961305"/>
              <a:gd name="connsiteX11" fmla="*/ 208722 w 2667805"/>
              <a:gd name="connsiteY11" fmla="*/ 458053 h 961305"/>
              <a:gd name="connsiteX12" fmla="*/ 0 w 2667805"/>
              <a:gd name="connsiteY12" fmla="*/ 597201 h 961305"/>
              <a:gd name="connsiteX13" fmla="*/ 0 w 2667805"/>
              <a:gd name="connsiteY13" fmla="*/ 815862 h 961305"/>
              <a:gd name="connsiteX14" fmla="*/ 149087 w 2667805"/>
              <a:gd name="connsiteY14" fmla="*/ 955010 h 961305"/>
              <a:gd name="connsiteX15" fmla="*/ 719026 w 2667805"/>
              <a:gd name="connsiteY15" fmla="*/ 910142 h 961305"/>
              <a:gd name="connsiteX16" fmla="*/ 1232452 w 2667805"/>
              <a:gd name="connsiteY16" fmla="*/ 749838 h 961305"/>
              <a:gd name="connsiteX17" fmla="*/ 1371459 w 2667805"/>
              <a:gd name="connsiteY17" fmla="*/ 488297 h 961305"/>
              <a:gd name="connsiteX18" fmla="*/ 1544542 w 2667805"/>
              <a:gd name="connsiteY18" fmla="*/ 432779 h 961305"/>
              <a:gd name="connsiteX19" fmla="*/ 1717340 w 2667805"/>
              <a:gd name="connsiteY19" fmla="*/ 508459 h 961305"/>
              <a:gd name="connsiteX20" fmla="*/ 2021337 w 2667805"/>
              <a:gd name="connsiteY20" fmla="*/ 315213 h 961305"/>
              <a:gd name="connsiteX21" fmla="*/ 2210748 w 2667805"/>
              <a:gd name="connsiteY21" fmla="*/ 400122 h 961305"/>
              <a:gd name="connsiteX22" fmla="*/ 2265554 w 2667805"/>
              <a:gd name="connsiteY22" fmla="*/ 555882 h 961305"/>
              <a:gd name="connsiteX23" fmla="*/ 2538029 w 2667805"/>
              <a:gd name="connsiteY23" fmla="*/ 783204 h 961305"/>
              <a:gd name="connsiteX0" fmla="*/ 2538029 w 2667805"/>
              <a:gd name="connsiteY0" fmla="*/ 783204 h 915103"/>
              <a:gd name="connsiteX1" fmla="*/ 2663687 w 2667805"/>
              <a:gd name="connsiteY1" fmla="*/ 567384 h 915103"/>
              <a:gd name="connsiteX2" fmla="*/ 2667805 w 2667805"/>
              <a:gd name="connsiteY2" fmla="*/ 450244 h 915103"/>
              <a:gd name="connsiteX3" fmla="*/ 2491599 w 2667805"/>
              <a:gd name="connsiteY3" fmla="*/ 318479 h 915103"/>
              <a:gd name="connsiteX4" fmla="*/ 2475270 w 2667805"/>
              <a:gd name="connsiteY4" fmla="*/ 155194 h 915103"/>
              <a:gd name="connsiteX5" fmla="*/ 2441902 w 2667805"/>
              <a:gd name="connsiteY5" fmla="*/ 6532 h 915103"/>
              <a:gd name="connsiteX6" fmla="*/ 2255898 w 2667805"/>
              <a:gd name="connsiteY6" fmla="*/ 0 h 915103"/>
              <a:gd name="connsiteX7" fmla="*/ 1977887 w 2667805"/>
              <a:gd name="connsiteY7" fmla="*/ 853 h 915103"/>
              <a:gd name="connsiteX8" fmla="*/ 1689652 w 2667805"/>
              <a:gd name="connsiteY8" fmla="*/ 279149 h 915103"/>
              <a:gd name="connsiteX9" fmla="*/ 1262270 w 2667805"/>
              <a:gd name="connsiteY9" fmla="*/ 467992 h 915103"/>
              <a:gd name="connsiteX10" fmla="*/ 665922 w 2667805"/>
              <a:gd name="connsiteY10" fmla="*/ 467992 h 915103"/>
              <a:gd name="connsiteX11" fmla="*/ 208722 w 2667805"/>
              <a:gd name="connsiteY11" fmla="*/ 458053 h 915103"/>
              <a:gd name="connsiteX12" fmla="*/ 0 w 2667805"/>
              <a:gd name="connsiteY12" fmla="*/ 597201 h 915103"/>
              <a:gd name="connsiteX13" fmla="*/ 0 w 2667805"/>
              <a:gd name="connsiteY13" fmla="*/ 815862 h 915103"/>
              <a:gd name="connsiteX14" fmla="*/ 335233 w 2667805"/>
              <a:gd name="connsiteY14" fmla="*/ 866836 h 915103"/>
              <a:gd name="connsiteX15" fmla="*/ 719026 w 2667805"/>
              <a:gd name="connsiteY15" fmla="*/ 910142 h 915103"/>
              <a:gd name="connsiteX16" fmla="*/ 1232452 w 2667805"/>
              <a:gd name="connsiteY16" fmla="*/ 749838 h 915103"/>
              <a:gd name="connsiteX17" fmla="*/ 1371459 w 2667805"/>
              <a:gd name="connsiteY17" fmla="*/ 488297 h 915103"/>
              <a:gd name="connsiteX18" fmla="*/ 1544542 w 2667805"/>
              <a:gd name="connsiteY18" fmla="*/ 432779 h 915103"/>
              <a:gd name="connsiteX19" fmla="*/ 1717340 w 2667805"/>
              <a:gd name="connsiteY19" fmla="*/ 508459 h 915103"/>
              <a:gd name="connsiteX20" fmla="*/ 2021337 w 2667805"/>
              <a:gd name="connsiteY20" fmla="*/ 315213 h 915103"/>
              <a:gd name="connsiteX21" fmla="*/ 2210748 w 2667805"/>
              <a:gd name="connsiteY21" fmla="*/ 400122 h 915103"/>
              <a:gd name="connsiteX22" fmla="*/ 2265554 w 2667805"/>
              <a:gd name="connsiteY22" fmla="*/ 555882 h 915103"/>
              <a:gd name="connsiteX23" fmla="*/ 2538029 w 2667805"/>
              <a:gd name="connsiteY23" fmla="*/ 783204 h 915103"/>
              <a:gd name="connsiteX0" fmla="*/ 2538033 w 2667809"/>
              <a:gd name="connsiteY0" fmla="*/ 783204 h 915103"/>
              <a:gd name="connsiteX1" fmla="*/ 2663691 w 2667809"/>
              <a:gd name="connsiteY1" fmla="*/ 567384 h 915103"/>
              <a:gd name="connsiteX2" fmla="*/ 2667809 w 2667809"/>
              <a:gd name="connsiteY2" fmla="*/ 450244 h 915103"/>
              <a:gd name="connsiteX3" fmla="*/ 2491603 w 2667809"/>
              <a:gd name="connsiteY3" fmla="*/ 318479 h 915103"/>
              <a:gd name="connsiteX4" fmla="*/ 2475274 w 2667809"/>
              <a:gd name="connsiteY4" fmla="*/ 155194 h 915103"/>
              <a:gd name="connsiteX5" fmla="*/ 2441906 w 2667809"/>
              <a:gd name="connsiteY5" fmla="*/ 6532 h 915103"/>
              <a:gd name="connsiteX6" fmla="*/ 2255902 w 2667809"/>
              <a:gd name="connsiteY6" fmla="*/ 0 h 915103"/>
              <a:gd name="connsiteX7" fmla="*/ 1977891 w 2667809"/>
              <a:gd name="connsiteY7" fmla="*/ 853 h 915103"/>
              <a:gd name="connsiteX8" fmla="*/ 1689656 w 2667809"/>
              <a:gd name="connsiteY8" fmla="*/ 279149 h 915103"/>
              <a:gd name="connsiteX9" fmla="*/ 1262274 w 2667809"/>
              <a:gd name="connsiteY9" fmla="*/ 467992 h 915103"/>
              <a:gd name="connsiteX10" fmla="*/ 665926 w 2667809"/>
              <a:gd name="connsiteY10" fmla="*/ 467992 h 915103"/>
              <a:gd name="connsiteX11" fmla="*/ 208726 w 2667809"/>
              <a:gd name="connsiteY11" fmla="*/ 458053 h 915103"/>
              <a:gd name="connsiteX12" fmla="*/ 4 w 2667809"/>
              <a:gd name="connsiteY12" fmla="*/ 597201 h 915103"/>
              <a:gd name="connsiteX13" fmla="*/ 231729 w 2667809"/>
              <a:gd name="connsiteY13" fmla="*/ 687505 h 915103"/>
              <a:gd name="connsiteX14" fmla="*/ 4 w 2667809"/>
              <a:gd name="connsiteY14" fmla="*/ 815862 h 915103"/>
              <a:gd name="connsiteX15" fmla="*/ 335237 w 2667809"/>
              <a:gd name="connsiteY15" fmla="*/ 866836 h 915103"/>
              <a:gd name="connsiteX16" fmla="*/ 719030 w 2667809"/>
              <a:gd name="connsiteY16" fmla="*/ 910142 h 915103"/>
              <a:gd name="connsiteX17" fmla="*/ 1232456 w 2667809"/>
              <a:gd name="connsiteY17" fmla="*/ 749838 h 915103"/>
              <a:gd name="connsiteX18" fmla="*/ 1371463 w 2667809"/>
              <a:gd name="connsiteY18" fmla="*/ 488297 h 915103"/>
              <a:gd name="connsiteX19" fmla="*/ 1544546 w 2667809"/>
              <a:gd name="connsiteY19" fmla="*/ 432779 h 915103"/>
              <a:gd name="connsiteX20" fmla="*/ 1717344 w 2667809"/>
              <a:gd name="connsiteY20" fmla="*/ 508459 h 915103"/>
              <a:gd name="connsiteX21" fmla="*/ 2021341 w 2667809"/>
              <a:gd name="connsiteY21" fmla="*/ 315213 h 915103"/>
              <a:gd name="connsiteX22" fmla="*/ 2210752 w 2667809"/>
              <a:gd name="connsiteY22" fmla="*/ 400122 h 915103"/>
              <a:gd name="connsiteX23" fmla="*/ 2265558 w 2667809"/>
              <a:gd name="connsiteY23" fmla="*/ 555882 h 915103"/>
              <a:gd name="connsiteX24" fmla="*/ 2538033 w 2667809"/>
              <a:gd name="connsiteY24" fmla="*/ 783204 h 915103"/>
              <a:gd name="connsiteX0" fmla="*/ 2538033 w 2667809"/>
              <a:gd name="connsiteY0" fmla="*/ 783204 h 915103"/>
              <a:gd name="connsiteX1" fmla="*/ 2663691 w 2667809"/>
              <a:gd name="connsiteY1" fmla="*/ 567384 h 915103"/>
              <a:gd name="connsiteX2" fmla="*/ 2667809 w 2667809"/>
              <a:gd name="connsiteY2" fmla="*/ 450244 h 915103"/>
              <a:gd name="connsiteX3" fmla="*/ 2491603 w 2667809"/>
              <a:gd name="connsiteY3" fmla="*/ 318479 h 915103"/>
              <a:gd name="connsiteX4" fmla="*/ 2475274 w 2667809"/>
              <a:gd name="connsiteY4" fmla="*/ 155194 h 915103"/>
              <a:gd name="connsiteX5" fmla="*/ 2441906 w 2667809"/>
              <a:gd name="connsiteY5" fmla="*/ 6532 h 915103"/>
              <a:gd name="connsiteX6" fmla="*/ 2255902 w 2667809"/>
              <a:gd name="connsiteY6" fmla="*/ 0 h 915103"/>
              <a:gd name="connsiteX7" fmla="*/ 1977891 w 2667809"/>
              <a:gd name="connsiteY7" fmla="*/ 853 h 915103"/>
              <a:gd name="connsiteX8" fmla="*/ 1689656 w 2667809"/>
              <a:gd name="connsiteY8" fmla="*/ 279149 h 915103"/>
              <a:gd name="connsiteX9" fmla="*/ 1262274 w 2667809"/>
              <a:gd name="connsiteY9" fmla="*/ 467992 h 915103"/>
              <a:gd name="connsiteX10" fmla="*/ 665926 w 2667809"/>
              <a:gd name="connsiteY10" fmla="*/ 467992 h 915103"/>
              <a:gd name="connsiteX11" fmla="*/ 208726 w 2667809"/>
              <a:gd name="connsiteY11" fmla="*/ 458053 h 915103"/>
              <a:gd name="connsiteX12" fmla="*/ 4 w 2667809"/>
              <a:gd name="connsiteY12" fmla="*/ 597201 h 915103"/>
              <a:gd name="connsiteX13" fmla="*/ 231729 w 2667809"/>
              <a:gd name="connsiteY13" fmla="*/ 687505 h 915103"/>
              <a:gd name="connsiteX14" fmla="*/ 297184 w 2667809"/>
              <a:gd name="connsiteY14" fmla="*/ 779939 h 915103"/>
              <a:gd name="connsiteX15" fmla="*/ 335237 w 2667809"/>
              <a:gd name="connsiteY15" fmla="*/ 866836 h 915103"/>
              <a:gd name="connsiteX16" fmla="*/ 719030 w 2667809"/>
              <a:gd name="connsiteY16" fmla="*/ 910142 h 915103"/>
              <a:gd name="connsiteX17" fmla="*/ 1232456 w 2667809"/>
              <a:gd name="connsiteY17" fmla="*/ 749838 h 915103"/>
              <a:gd name="connsiteX18" fmla="*/ 1371463 w 2667809"/>
              <a:gd name="connsiteY18" fmla="*/ 488297 h 915103"/>
              <a:gd name="connsiteX19" fmla="*/ 1544546 w 2667809"/>
              <a:gd name="connsiteY19" fmla="*/ 432779 h 915103"/>
              <a:gd name="connsiteX20" fmla="*/ 1717344 w 2667809"/>
              <a:gd name="connsiteY20" fmla="*/ 508459 h 915103"/>
              <a:gd name="connsiteX21" fmla="*/ 2021341 w 2667809"/>
              <a:gd name="connsiteY21" fmla="*/ 315213 h 915103"/>
              <a:gd name="connsiteX22" fmla="*/ 2210752 w 2667809"/>
              <a:gd name="connsiteY22" fmla="*/ 400122 h 915103"/>
              <a:gd name="connsiteX23" fmla="*/ 2265558 w 2667809"/>
              <a:gd name="connsiteY23" fmla="*/ 555882 h 915103"/>
              <a:gd name="connsiteX24" fmla="*/ 2538033 w 2667809"/>
              <a:gd name="connsiteY24" fmla="*/ 783204 h 915103"/>
              <a:gd name="connsiteX0" fmla="*/ 2538033 w 2667809"/>
              <a:gd name="connsiteY0" fmla="*/ 783204 h 913212"/>
              <a:gd name="connsiteX1" fmla="*/ 2663691 w 2667809"/>
              <a:gd name="connsiteY1" fmla="*/ 567384 h 913212"/>
              <a:gd name="connsiteX2" fmla="*/ 2667809 w 2667809"/>
              <a:gd name="connsiteY2" fmla="*/ 450244 h 913212"/>
              <a:gd name="connsiteX3" fmla="*/ 2491603 w 2667809"/>
              <a:gd name="connsiteY3" fmla="*/ 318479 h 913212"/>
              <a:gd name="connsiteX4" fmla="*/ 2475274 w 2667809"/>
              <a:gd name="connsiteY4" fmla="*/ 155194 h 913212"/>
              <a:gd name="connsiteX5" fmla="*/ 2441906 w 2667809"/>
              <a:gd name="connsiteY5" fmla="*/ 6532 h 913212"/>
              <a:gd name="connsiteX6" fmla="*/ 2255902 w 2667809"/>
              <a:gd name="connsiteY6" fmla="*/ 0 h 913212"/>
              <a:gd name="connsiteX7" fmla="*/ 1977891 w 2667809"/>
              <a:gd name="connsiteY7" fmla="*/ 853 h 913212"/>
              <a:gd name="connsiteX8" fmla="*/ 1689656 w 2667809"/>
              <a:gd name="connsiteY8" fmla="*/ 279149 h 913212"/>
              <a:gd name="connsiteX9" fmla="*/ 1262274 w 2667809"/>
              <a:gd name="connsiteY9" fmla="*/ 467992 h 913212"/>
              <a:gd name="connsiteX10" fmla="*/ 665926 w 2667809"/>
              <a:gd name="connsiteY10" fmla="*/ 467992 h 913212"/>
              <a:gd name="connsiteX11" fmla="*/ 208726 w 2667809"/>
              <a:gd name="connsiteY11" fmla="*/ 458053 h 913212"/>
              <a:gd name="connsiteX12" fmla="*/ 4 w 2667809"/>
              <a:gd name="connsiteY12" fmla="*/ 597201 h 913212"/>
              <a:gd name="connsiteX13" fmla="*/ 231729 w 2667809"/>
              <a:gd name="connsiteY13" fmla="*/ 687505 h 913212"/>
              <a:gd name="connsiteX14" fmla="*/ 297184 w 2667809"/>
              <a:gd name="connsiteY14" fmla="*/ 779939 h 913212"/>
              <a:gd name="connsiteX15" fmla="*/ 371160 w 2667809"/>
              <a:gd name="connsiteY15" fmla="*/ 850507 h 913212"/>
              <a:gd name="connsiteX16" fmla="*/ 719030 w 2667809"/>
              <a:gd name="connsiteY16" fmla="*/ 910142 h 913212"/>
              <a:gd name="connsiteX17" fmla="*/ 1232456 w 2667809"/>
              <a:gd name="connsiteY17" fmla="*/ 749838 h 913212"/>
              <a:gd name="connsiteX18" fmla="*/ 1371463 w 2667809"/>
              <a:gd name="connsiteY18" fmla="*/ 488297 h 913212"/>
              <a:gd name="connsiteX19" fmla="*/ 1544546 w 2667809"/>
              <a:gd name="connsiteY19" fmla="*/ 432779 h 913212"/>
              <a:gd name="connsiteX20" fmla="*/ 1717344 w 2667809"/>
              <a:gd name="connsiteY20" fmla="*/ 508459 h 913212"/>
              <a:gd name="connsiteX21" fmla="*/ 2021341 w 2667809"/>
              <a:gd name="connsiteY21" fmla="*/ 315213 h 913212"/>
              <a:gd name="connsiteX22" fmla="*/ 2210752 w 2667809"/>
              <a:gd name="connsiteY22" fmla="*/ 400122 h 913212"/>
              <a:gd name="connsiteX23" fmla="*/ 2265558 w 2667809"/>
              <a:gd name="connsiteY23" fmla="*/ 555882 h 913212"/>
              <a:gd name="connsiteX24" fmla="*/ 2538033 w 2667809"/>
              <a:gd name="connsiteY24" fmla="*/ 783204 h 913212"/>
              <a:gd name="connsiteX0" fmla="*/ 2329307 w 2459083"/>
              <a:gd name="connsiteY0" fmla="*/ 783204 h 913212"/>
              <a:gd name="connsiteX1" fmla="*/ 2454965 w 2459083"/>
              <a:gd name="connsiteY1" fmla="*/ 567384 h 913212"/>
              <a:gd name="connsiteX2" fmla="*/ 2459083 w 2459083"/>
              <a:gd name="connsiteY2" fmla="*/ 450244 h 913212"/>
              <a:gd name="connsiteX3" fmla="*/ 2282877 w 2459083"/>
              <a:gd name="connsiteY3" fmla="*/ 318479 h 913212"/>
              <a:gd name="connsiteX4" fmla="*/ 2266548 w 2459083"/>
              <a:gd name="connsiteY4" fmla="*/ 155194 h 913212"/>
              <a:gd name="connsiteX5" fmla="*/ 2233180 w 2459083"/>
              <a:gd name="connsiteY5" fmla="*/ 6532 h 913212"/>
              <a:gd name="connsiteX6" fmla="*/ 2047176 w 2459083"/>
              <a:gd name="connsiteY6" fmla="*/ 0 h 913212"/>
              <a:gd name="connsiteX7" fmla="*/ 1769165 w 2459083"/>
              <a:gd name="connsiteY7" fmla="*/ 853 h 913212"/>
              <a:gd name="connsiteX8" fmla="*/ 1480930 w 2459083"/>
              <a:gd name="connsiteY8" fmla="*/ 279149 h 913212"/>
              <a:gd name="connsiteX9" fmla="*/ 1053548 w 2459083"/>
              <a:gd name="connsiteY9" fmla="*/ 467992 h 913212"/>
              <a:gd name="connsiteX10" fmla="*/ 457200 w 2459083"/>
              <a:gd name="connsiteY10" fmla="*/ 467992 h 913212"/>
              <a:gd name="connsiteX11" fmla="*/ 0 w 2459083"/>
              <a:gd name="connsiteY11" fmla="*/ 458053 h 913212"/>
              <a:gd name="connsiteX12" fmla="*/ 23003 w 2459083"/>
              <a:gd name="connsiteY12" fmla="*/ 687505 h 913212"/>
              <a:gd name="connsiteX13" fmla="*/ 88458 w 2459083"/>
              <a:gd name="connsiteY13" fmla="*/ 779939 h 913212"/>
              <a:gd name="connsiteX14" fmla="*/ 162434 w 2459083"/>
              <a:gd name="connsiteY14" fmla="*/ 850507 h 913212"/>
              <a:gd name="connsiteX15" fmla="*/ 510304 w 2459083"/>
              <a:gd name="connsiteY15" fmla="*/ 910142 h 913212"/>
              <a:gd name="connsiteX16" fmla="*/ 1023730 w 2459083"/>
              <a:gd name="connsiteY16" fmla="*/ 749838 h 913212"/>
              <a:gd name="connsiteX17" fmla="*/ 1162737 w 2459083"/>
              <a:gd name="connsiteY17" fmla="*/ 488297 h 913212"/>
              <a:gd name="connsiteX18" fmla="*/ 1335820 w 2459083"/>
              <a:gd name="connsiteY18" fmla="*/ 432779 h 913212"/>
              <a:gd name="connsiteX19" fmla="*/ 1508618 w 2459083"/>
              <a:gd name="connsiteY19" fmla="*/ 508459 h 913212"/>
              <a:gd name="connsiteX20" fmla="*/ 1812615 w 2459083"/>
              <a:gd name="connsiteY20" fmla="*/ 315213 h 913212"/>
              <a:gd name="connsiteX21" fmla="*/ 2002026 w 2459083"/>
              <a:gd name="connsiteY21" fmla="*/ 400122 h 913212"/>
              <a:gd name="connsiteX22" fmla="*/ 2056832 w 2459083"/>
              <a:gd name="connsiteY22" fmla="*/ 555882 h 913212"/>
              <a:gd name="connsiteX23" fmla="*/ 2329307 w 2459083"/>
              <a:gd name="connsiteY23" fmla="*/ 783204 h 913212"/>
              <a:gd name="connsiteX0" fmla="*/ 2306304 w 2436080"/>
              <a:gd name="connsiteY0" fmla="*/ 783204 h 913212"/>
              <a:gd name="connsiteX1" fmla="*/ 2431962 w 2436080"/>
              <a:gd name="connsiteY1" fmla="*/ 567384 h 913212"/>
              <a:gd name="connsiteX2" fmla="*/ 2436080 w 2436080"/>
              <a:gd name="connsiteY2" fmla="*/ 450244 h 913212"/>
              <a:gd name="connsiteX3" fmla="*/ 2259874 w 2436080"/>
              <a:gd name="connsiteY3" fmla="*/ 318479 h 913212"/>
              <a:gd name="connsiteX4" fmla="*/ 2243545 w 2436080"/>
              <a:gd name="connsiteY4" fmla="*/ 155194 h 913212"/>
              <a:gd name="connsiteX5" fmla="*/ 2210177 w 2436080"/>
              <a:gd name="connsiteY5" fmla="*/ 6532 h 913212"/>
              <a:gd name="connsiteX6" fmla="*/ 2024173 w 2436080"/>
              <a:gd name="connsiteY6" fmla="*/ 0 h 913212"/>
              <a:gd name="connsiteX7" fmla="*/ 1746162 w 2436080"/>
              <a:gd name="connsiteY7" fmla="*/ 853 h 913212"/>
              <a:gd name="connsiteX8" fmla="*/ 1457927 w 2436080"/>
              <a:gd name="connsiteY8" fmla="*/ 279149 h 913212"/>
              <a:gd name="connsiteX9" fmla="*/ 1030545 w 2436080"/>
              <a:gd name="connsiteY9" fmla="*/ 467992 h 913212"/>
              <a:gd name="connsiteX10" fmla="*/ 434197 w 2436080"/>
              <a:gd name="connsiteY10" fmla="*/ 467992 h 913212"/>
              <a:gd name="connsiteX11" fmla="*/ 16185 w 2436080"/>
              <a:gd name="connsiteY11" fmla="*/ 588682 h 913212"/>
              <a:gd name="connsiteX12" fmla="*/ 0 w 2436080"/>
              <a:gd name="connsiteY12" fmla="*/ 687505 h 913212"/>
              <a:gd name="connsiteX13" fmla="*/ 65455 w 2436080"/>
              <a:gd name="connsiteY13" fmla="*/ 779939 h 913212"/>
              <a:gd name="connsiteX14" fmla="*/ 139431 w 2436080"/>
              <a:gd name="connsiteY14" fmla="*/ 850507 h 913212"/>
              <a:gd name="connsiteX15" fmla="*/ 487301 w 2436080"/>
              <a:gd name="connsiteY15" fmla="*/ 910142 h 913212"/>
              <a:gd name="connsiteX16" fmla="*/ 1000727 w 2436080"/>
              <a:gd name="connsiteY16" fmla="*/ 749838 h 913212"/>
              <a:gd name="connsiteX17" fmla="*/ 1139734 w 2436080"/>
              <a:gd name="connsiteY17" fmla="*/ 488297 h 913212"/>
              <a:gd name="connsiteX18" fmla="*/ 1312817 w 2436080"/>
              <a:gd name="connsiteY18" fmla="*/ 432779 h 913212"/>
              <a:gd name="connsiteX19" fmla="*/ 1485615 w 2436080"/>
              <a:gd name="connsiteY19" fmla="*/ 508459 h 913212"/>
              <a:gd name="connsiteX20" fmla="*/ 1789612 w 2436080"/>
              <a:gd name="connsiteY20" fmla="*/ 315213 h 913212"/>
              <a:gd name="connsiteX21" fmla="*/ 1979023 w 2436080"/>
              <a:gd name="connsiteY21" fmla="*/ 400122 h 913212"/>
              <a:gd name="connsiteX22" fmla="*/ 2033829 w 2436080"/>
              <a:gd name="connsiteY22" fmla="*/ 555882 h 913212"/>
              <a:gd name="connsiteX23" fmla="*/ 2306304 w 2436080"/>
              <a:gd name="connsiteY23" fmla="*/ 783204 h 913212"/>
              <a:gd name="connsiteX0" fmla="*/ 2325899 w 2455675"/>
              <a:gd name="connsiteY0" fmla="*/ 783204 h 913212"/>
              <a:gd name="connsiteX1" fmla="*/ 2451557 w 2455675"/>
              <a:gd name="connsiteY1" fmla="*/ 567384 h 913212"/>
              <a:gd name="connsiteX2" fmla="*/ 2455675 w 2455675"/>
              <a:gd name="connsiteY2" fmla="*/ 450244 h 913212"/>
              <a:gd name="connsiteX3" fmla="*/ 2279469 w 2455675"/>
              <a:gd name="connsiteY3" fmla="*/ 318479 h 913212"/>
              <a:gd name="connsiteX4" fmla="*/ 2263140 w 2455675"/>
              <a:gd name="connsiteY4" fmla="*/ 155194 h 913212"/>
              <a:gd name="connsiteX5" fmla="*/ 2229772 w 2455675"/>
              <a:gd name="connsiteY5" fmla="*/ 6532 h 913212"/>
              <a:gd name="connsiteX6" fmla="*/ 2043768 w 2455675"/>
              <a:gd name="connsiteY6" fmla="*/ 0 h 913212"/>
              <a:gd name="connsiteX7" fmla="*/ 1765757 w 2455675"/>
              <a:gd name="connsiteY7" fmla="*/ 853 h 913212"/>
              <a:gd name="connsiteX8" fmla="*/ 1477522 w 2455675"/>
              <a:gd name="connsiteY8" fmla="*/ 279149 h 913212"/>
              <a:gd name="connsiteX9" fmla="*/ 1050140 w 2455675"/>
              <a:gd name="connsiteY9" fmla="*/ 467992 h 913212"/>
              <a:gd name="connsiteX10" fmla="*/ 453792 w 2455675"/>
              <a:gd name="connsiteY10" fmla="*/ 467992 h 913212"/>
              <a:gd name="connsiteX11" fmla="*/ 35780 w 2455675"/>
              <a:gd name="connsiteY11" fmla="*/ 588682 h 913212"/>
              <a:gd name="connsiteX12" fmla="*/ 0 w 2455675"/>
              <a:gd name="connsiteY12" fmla="*/ 609128 h 913212"/>
              <a:gd name="connsiteX13" fmla="*/ 19595 w 2455675"/>
              <a:gd name="connsiteY13" fmla="*/ 687505 h 913212"/>
              <a:gd name="connsiteX14" fmla="*/ 85050 w 2455675"/>
              <a:gd name="connsiteY14" fmla="*/ 779939 h 913212"/>
              <a:gd name="connsiteX15" fmla="*/ 159026 w 2455675"/>
              <a:gd name="connsiteY15" fmla="*/ 850507 h 913212"/>
              <a:gd name="connsiteX16" fmla="*/ 506896 w 2455675"/>
              <a:gd name="connsiteY16" fmla="*/ 910142 h 913212"/>
              <a:gd name="connsiteX17" fmla="*/ 1020322 w 2455675"/>
              <a:gd name="connsiteY17" fmla="*/ 749838 h 913212"/>
              <a:gd name="connsiteX18" fmla="*/ 1159329 w 2455675"/>
              <a:gd name="connsiteY18" fmla="*/ 488297 h 913212"/>
              <a:gd name="connsiteX19" fmla="*/ 1332412 w 2455675"/>
              <a:gd name="connsiteY19" fmla="*/ 432779 h 913212"/>
              <a:gd name="connsiteX20" fmla="*/ 1505210 w 2455675"/>
              <a:gd name="connsiteY20" fmla="*/ 508459 h 913212"/>
              <a:gd name="connsiteX21" fmla="*/ 1809207 w 2455675"/>
              <a:gd name="connsiteY21" fmla="*/ 315213 h 913212"/>
              <a:gd name="connsiteX22" fmla="*/ 1998618 w 2455675"/>
              <a:gd name="connsiteY22" fmla="*/ 400122 h 913212"/>
              <a:gd name="connsiteX23" fmla="*/ 2053424 w 2455675"/>
              <a:gd name="connsiteY23" fmla="*/ 555882 h 913212"/>
              <a:gd name="connsiteX24" fmla="*/ 2325899 w 2455675"/>
              <a:gd name="connsiteY24" fmla="*/ 783204 h 913212"/>
              <a:gd name="connsiteX0" fmla="*/ 2325899 w 2455675"/>
              <a:gd name="connsiteY0" fmla="*/ 783204 h 913212"/>
              <a:gd name="connsiteX1" fmla="*/ 2451557 w 2455675"/>
              <a:gd name="connsiteY1" fmla="*/ 567384 h 913212"/>
              <a:gd name="connsiteX2" fmla="*/ 2455675 w 2455675"/>
              <a:gd name="connsiteY2" fmla="*/ 450244 h 913212"/>
              <a:gd name="connsiteX3" fmla="*/ 2279469 w 2455675"/>
              <a:gd name="connsiteY3" fmla="*/ 318479 h 913212"/>
              <a:gd name="connsiteX4" fmla="*/ 2263140 w 2455675"/>
              <a:gd name="connsiteY4" fmla="*/ 155194 h 913212"/>
              <a:gd name="connsiteX5" fmla="*/ 2229772 w 2455675"/>
              <a:gd name="connsiteY5" fmla="*/ 6532 h 913212"/>
              <a:gd name="connsiteX6" fmla="*/ 2043768 w 2455675"/>
              <a:gd name="connsiteY6" fmla="*/ 0 h 913212"/>
              <a:gd name="connsiteX7" fmla="*/ 1765757 w 2455675"/>
              <a:gd name="connsiteY7" fmla="*/ 853 h 913212"/>
              <a:gd name="connsiteX8" fmla="*/ 1477522 w 2455675"/>
              <a:gd name="connsiteY8" fmla="*/ 279149 h 913212"/>
              <a:gd name="connsiteX9" fmla="*/ 1050140 w 2455675"/>
              <a:gd name="connsiteY9" fmla="*/ 467992 h 913212"/>
              <a:gd name="connsiteX10" fmla="*/ 391744 w 2455675"/>
              <a:gd name="connsiteY10" fmla="*/ 732515 h 913212"/>
              <a:gd name="connsiteX11" fmla="*/ 35780 w 2455675"/>
              <a:gd name="connsiteY11" fmla="*/ 588682 h 913212"/>
              <a:gd name="connsiteX12" fmla="*/ 0 w 2455675"/>
              <a:gd name="connsiteY12" fmla="*/ 609128 h 913212"/>
              <a:gd name="connsiteX13" fmla="*/ 19595 w 2455675"/>
              <a:gd name="connsiteY13" fmla="*/ 687505 h 913212"/>
              <a:gd name="connsiteX14" fmla="*/ 85050 w 2455675"/>
              <a:gd name="connsiteY14" fmla="*/ 779939 h 913212"/>
              <a:gd name="connsiteX15" fmla="*/ 159026 w 2455675"/>
              <a:gd name="connsiteY15" fmla="*/ 850507 h 913212"/>
              <a:gd name="connsiteX16" fmla="*/ 506896 w 2455675"/>
              <a:gd name="connsiteY16" fmla="*/ 910142 h 913212"/>
              <a:gd name="connsiteX17" fmla="*/ 1020322 w 2455675"/>
              <a:gd name="connsiteY17" fmla="*/ 749838 h 913212"/>
              <a:gd name="connsiteX18" fmla="*/ 1159329 w 2455675"/>
              <a:gd name="connsiteY18" fmla="*/ 488297 h 913212"/>
              <a:gd name="connsiteX19" fmla="*/ 1332412 w 2455675"/>
              <a:gd name="connsiteY19" fmla="*/ 432779 h 913212"/>
              <a:gd name="connsiteX20" fmla="*/ 1505210 w 2455675"/>
              <a:gd name="connsiteY20" fmla="*/ 508459 h 913212"/>
              <a:gd name="connsiteX21" fmla="*/ 1809207 w 2455675"/>
              <a:gd name="connsiteY21" fmla="*/ 315213 h 913212"/>
              <a:gd name="connsiteX22" fmla="*/ 1998618 w 2455675"/>
              <a:gd name="connsiteY22" fmla="*/ 400122 h 913212"/>
              <a:gd name="connsiteX23" fmla="*/ 2053424 w 2455675"/>
              <a:gd name="connsiteY23" fmla="*/ 555882 h 913212"/>
              <a:gd name="connsiteX24" fmla="*/ 2325899 w 2455675"/>
              <a:gd name="connsiteY24" fmla="*/ 783204 h 913212"/>
              <a:gd name="connsiteX0" fmla="*/ 2325899 w 2455675"/>
              <a:gd name="connsiteY0" fmla="*/ 783204 h 913212"/>
              <a:gd name="connsiteX1" fmla="*/ 2451557 w 2455675"/>
              <a:gd name="connsiteY1" fmla="*/ 567384 h 913212"/>
              <a:gd name="connsiteX2" fmla="*/ 2455675 w 2455675"/>
              <a:gd name="connsiteY2" fmla="*/ 450244 h 913212"/>
              <a:gd name="connsiteX3" fmla="*/ 2279469 w 2455675"/>
              <a:gd name="connsiteY3" fmla="*/ 318479 h 913212"/>
              <a:gd name="connsiteX4" fmla="*/ 2263140 w 2455675"/>
              <a:gd name="connsiteY4" fmla="*/ 155194 h 913212"/>
              <a:gd name="connsiteX5" fmla="*/ 2328455 w 2455675"/>
              <a:gd name="connsiteY5" fmla="*/ 70285 h 913212"/>
              <a:gd name="connsiteX6" fmla="*/ 2229772 w 2455675"/>
              <a:gd name="connsiteY6" fmla="*/ 6532 h 913212"/>
              <a:gd name="connsiteX7" fmla="*/ 2043768 w 2455675"/>
              <a:gd name="connsiteY7" fmla="*/ 0 h 913212"/>
              <a:gd name="connsiteX8" fmla="*/ 1765757 w 2455675"/>
              <a:gd name="connsiteY8" fmla="*/ 853 h 913212"/>
              <a:gd name="connsiteX9" fmla="*/ 1477522 w 2455675"/>
              <a:gd name="connsiteY9" fmla="*/ 279149 h 913212"/>
              <a:gd name="connsiteX10" fmla="*/ 1050140 w 2455675"/>
              <a:gd name="connsiteY10" fmla="*/ 467992 h 913212"/>
              <a:gd name="connsiteX11" fmla="*/ 391744 w 2455675"/>
              <a:gd name="connsiteY11" fmla="*/ 732515 h 913212"/>
              <a:gd name="connsiteX12" fmla="*/ 35780 w 2455675"/>
              <a:gd name="connsiteY12" fmla="*/ 588682 h 913212"/>
              <a:gd name="connsiteX13" fmla="*/ 0 w 2455675"/>
              <a:gd name="connsiteY13" fmla="*/ 609128 h 913212"/>
              <a:gd name="connsiteX14" fmla="*/ 19595 w 2455675"/>
              <a:gd name="connsiteY14" fmla="*/ 687505 h 913212"/>
              <a:gd name="connsiteX15" fmla="*/ 85050 w 2455675"/>
              <a:gd name="connsiteY15" fmla="*/ 779939 h 913212"/>
              <a:gd name="connsiteX16" fmla="*/ 159026 w 2455675"/>
              <a:gd name="connsiteY16" fmla="*/ 850507 h 913212"/>
              <a:gd name="connsiteX17" fmla="*/ 506896 w 2455675"/>
              <a:gd name="connsiteY17" fmla="*/ 910142 h 913212"/>
              <a:gd name="connsiteX18" fmla="*/ 1020322 w 2455675"/>
              <a:gd name="connsiteY18" fmla="*/ 749838 h 913212"/>
              <a:gd name="connsiteX19" fmla="*/ 1159329 w 2455675"/>
              <a:gd name="connsiteY19" fmla="*/ 488297 h 913212"/>
              <a:gd name="connsiteX20" fmla="*/ 1332412 w 2455675"/>
              <a:gd name="connsiteY20" fmla="*/ 432779 h 913212"/>
              <a:gd name="connsiteX21" fmla="*/ 1505210 w 2455675"/>
              <a:gd name="connsiteY21" fmla="*/ 508459 h 913212"/>
              <a:gd name="connsiteX22" fmla="*/ 1809207 w 2455675"/>
              <a:gd name="connsiteY22" fmla="*/ 315213 h 913212"/>
              <a:gd name="connsiteX23" fmla="*/ 1998618 w 2455675"/>
              <a:gd name="connsiteY23" fmla="*/ 400122 h 913212"/>
              <a:gd name="connsiteX24" fmla="*/ 2053424 w 2455675"/>
              <a:gd name="connsiteY24" fmla="*/ 555882 h 913212"/>
              <a:gd name="connsiteX25" fmla="*/ 2325899 w 2455675"/>
              <a:gd name="connsiteY25" fmla="*/ 783204 h 913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455675" h="913212">
                <a:moveTo>
                  <a:pt x="2325899" y="783204"/>
                </a:moveTo>
                <a:lnTo>
                  <a:pt x="2451557" y="567384"/>
                </a:lnTo>
                <a:lnTo>
                  <a:pt x="2455675" y="450244"/>
                </a:lnTo>
                <a:cubicBezTo>
                  <a:pt x="2434614" y="397874"/>
                  <a:pt x="2311558" y="367654"/>
                  <a:pt x="2279469" y="318479"/>
                </a:cubicBezTo>
                <a:cubicBezTo>
                  <a:pt x="2247380" y="269304"/>
                  <a:pt x="2268038" y="192750"/>
                  <a:pt x="2263140" y="155194"/>
                </a:cubicBezTo>
                <a:cubicBezTo>
                  <a:pt x="2258786" y="134511"/>
                  <a:pt x="2332809" y="90968"/>
                  <a:pt x="2328455" y="70285"/>
                </a:cubicBezTo>
                <a:lnTo>
                  <a:pt x="2229772" y="6532"/>
                </a:lnTo>
                <a:lnTo>
                  <a:pt x="2043768" y="0"/>
                </a:lnTo>
                <a:lnTo>
                  <a:pt x="1765757" y="853"/>
                </a:lnTo>
                <a:lnTo>
                  <a:pt x="1477522" y="279149"/>
                </a:lnTo>
                <a:cubicBezTo>
                  <a:pt x="1358253" y="357006"/>
                  <a:pt x="1220762" y="436518"/>
                  <a:pt x="1050140" y="467992"/>
                </a:cubicBezTo>
                <a:lnTo>
                  <a:pt x="391744" y="732515"/>
                </a:lnTo>
                <a:lnTo>
                  <a:pt x="35780" y="588682"/>
                </a:lnTo>
                <a:cubicBezTo>
                  <a:pt x="33650" y="605294"/>
                  <a:pt x="2130" y="592516"/>
                  <a:pt x="0" y="609128"/>
                </a:cubicBezTo>
                <a:lnTo>
                  <a:pt x="19595" y="687505"/>
                </a:lnTo>
                <a:lnTo>
                  <a:pt x="85050" y="779939"/>
                </a:lnTo>
                <a:lnTo>
                  <a:pt x="159026" y="850507"/>
                </a:lnTo>
                <a:cubicBezTo>
                  <a:pt x="351183" y="870385"/>
                  <a:pt x="363347" y="926920"/>
                  <a:pt x="506896" y="910142"/>
                </a:cubicBezTo>
                <a:cubicBezTo>
                  <a:pt x="650445" y="893364"/>
                  <a:pt x="903963" y="825044"/>
                  <a:pt x="1020322" y="749838"/>
                </a:cubicBezTo>
                <a:cubicBezTo>
                  <a:pt x="1136681" y="674632"/>
                  <a:pt x="1107314" y="541140"/>
                  <a:pt x="1159329" y="488297"/>
                </a:cubicBezTo>
                <a:cubicBezTo>
                  <a:pt x="1211344" y="435454"/>
                  <a:pt x="1283474" y="441937"/>
                  <a:pt x="1332412" y="432779"/>
                </a:cubicBezTo>
                <a:lnTo>
                  <a:pt x="1505210" y="508459"/>
                </a:lnTo>
                <a:cubicBezTo>
                  <a:pt x="1659551" y="433845"/>
                  <a:pt x="1731445" y="391673"/>
                  <a:pt x="1809207" y="315213"/>
                </a:cubicBezTo>
                <a:cubicBezTo>
                  <a:pt x="1885999" y="301511"/>
                  <a:pt x="1957915" y="360011"/>
                  <a:pt x="1998618" y="400122"/>
                </a:cubicBezTo>
                <a:cubicBezTo>
                  <a:pt x="2039321" y="440233"/>
                  <a:pt x="1993434" y="496389"/>
                  <a:pt x="2053424" y="555882"/>
                </a:cubicBezTo>
                <a:lnTo>
                  <a:pt x="2325899" y="783204"/>
                </a:lnTo>
                <a:close/>
              </a:path>
            </a:pathLst>
          </a:custGeom>
          <a:solidFill>
            <a:srgbClr val="C00000">
              <a:alpha val="50000"/>
            </a:srgbClr>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latin typeface="Century Gothic" pitchFamily="34" charset="0"/>
            </a:endParaRPr>
          </a:p>
        </p:txBody>
      </p:sp>
      <p:sp>
        <p:nvSpPr>
          <p:cNvPr id="48" name="Rectangle 47"/>
          <p:cNvSpPr/>
          <p:nvPr/>
        </p:nvSpPr>
        <p:spPr>
          <a:xfrm>
            <a:off x="5652120" y="5877272"/>
            <a:ext cx="3351718" cy="430887"/>
          </a:xfrm>
          <a:prstGeom prst="rect">
            <a:avLst/>
          </a:prstGeom>
          <a:solidFill>
            <a:schemeClr val="accent2">
              <a:lumMod val="50000"/>
            </a:schemeClr>
          </a:solidFill>
          <a:ln>
            <a:solidFill>
              <a:schemeClr val="tx1"/>
            </a:solidFill>
          </a:ln>
        </p:spPr>
        <p:txBody>
          <a:bodyPr wrap="square">
            <a:spAutoFit/>
          </a:bodyPr>
          <a:lstStyle/>
          <a:p>
            <a:pPr algn="ctr"/>
            <a:r>
              <a:rPr lang="fr-FR" sz="1050" b="1" u="sng" dirty="0" smtClean="0">
                <a:solidFill>
                  <a:schemeClr val="bg1"/>
                </a:solidFill>
                <a:latin typeface="Century Gothic" pitchFamily="34" charset="0"/>
              </a:rPr>
              <a:t>Littéraire</a:t>
            </a:r>
            <a:r>
              <a:rPr lang="fr-FR" sz="1050" b="1" dirty="0" smtClean="0">
                <a:solidFill>
                  <a:schemeClr val="bg1"/>
                </a:solidFill>
                <a:latin typeface="Century Gothic" pitchFamily="34" charset="0"/>
              </a:rPr>
              <a:t> : </a:t>
            </a:r>
            <a:r>
              <a:rPr lang="fr-FR" sz="1050" b="1" dirty="0">
                <a:solidFill>
                  <a:schemeClr val="bg1"/>
                </a:solidFill>
                <a:latin typeface="Century Gothic" pitchFamily="34" charset="0"/>
              </a:rPr>
              <a:t>se consacre à l'étude des textes, </a:t>
            </a:r>
            <a:r>
              <a:rPr lang="fr-FR" sz="1050" b="1" dirty="0" smtClean="0">
                <a:solidFill>
                  <a:schemeClr val="bg1"/>
                </a:solidFill>
                <a:latin typeface="Century Gothic" pitchFamily="34" charset="0"/>
              </a:rPr>
              <a:t>avant </a:t>
            </a:r>
            <a:r>
              <a:rPr lang="fr-FR" sz="1050" b="1" dirty="0">
                <a:solidFill>
                  <a:schemeClr val="bg1"/>
                </a:solidFill>
                <a:latin typeface="Century Gothic" pitchFamily="34" charset="0"/>
              </a:rPr>
              <a:t>tout tournée vers le culte du beau style.</a:t>
            </a:r>
          </a:p>
        </p:txBody>
      </p:sp>
      <p:sp>
        <p:nvSpPr>
          <p:cNvPr id="49" name="Rectangle 48"/>
          <p:cNvSpPr/>
          <p:nvPr/>
        </p:nvSpPr>
        <p:spPr>
          <a:xfrm>
            <a:off x="5481028" y="3659262"/>
            <a:ext cx="1152128" cy="1384995"/>
          </a:xfrm>
          <a:prstGeom prst="rect">
            <a:avLst/>
          </a:prstGeom>
          <a:solidFill>
            <a:schemeClr val="accent4">
              <a:lumMod val="75000"/>
            </a:schemeClr>
          </a:solidFill>
          <a:ln>
            <a:solidFill>
              <a:schemeClr val="tx1"/>
            </a:solidFill>
          </a:ln>
        </p:spPr>
        <p:txBody>
          <a:bodyPr wrap="square">
            <a:spAutoFit/>
          </a:bodyPr>
          <a:lstStyle/>
          <a:p>
            <a:pPr algn="ctr"/>
            <a:r>
              <a:rPr lang="fr-FR" sz="1050" b="1" u="sng" dirty="0" smtClean="0">
                <a:solidFill>
                  <a:schemeClr val="bg1"/>
                </a:solidFill>
                <a:latin typeface="Century Gothic" pitchFamily="34" charset="0"/>
              </a:rPr>
              <a:t>Religieuse</a:t>
            </a:r>
            <a:r>
              <a:rPr lang="fr-FR" sz="1050" b="1" dirty="0" smtClean="0">
                <a:solidFill>
                  <a:schemeClr val="bg1"/>
                </a:solidFill>
                <a:latin typeface="Century Gothic" pitchFamily="34" charset="0"/>
              </a:rPr>
              <a:t> : </a:t>
            </a:r>
            <a:r>
              <a:rPr lang="fr-FR" sz="1050" b="1" dirty="0">
                <a:solidFill>
                  <a:schemeClr val="bg1"/>
                </a:solidFill>
                <a:latin typeface="Century Gothic" pitchFamily="34" charset="0"/>
              </a:rPr>
              <a:t>se consacre </a:t>
            </a:r>
            <a:r>
              <a:rPr lang="fr-FR" sz="1050" b="1" dirty="0" smtClean="0">
                <a:solidFill>
                  <a:schemeClr val="bg1"/>
                </a:solidFill>
                <a:latin typeface="Century Gothic" pitchFamily="34" charset="0"/>
              </a:rPr>
              <a:t>au renouveau </a:t>
            </a:r>
            <a:r>
              <a:rPr lang="fr-FR" sz="1050" b="1" dirty="0">
                <a:solidFill>
                  <a:schemeClr val="bg1"/>
                </a:solidFill>
                <a:latin typeface="Century Gothic" pitchFamily="34" charset="0"/>
              </a:rPr>
              <a:t>au christianisme, ce qui aboutira à la réforme protestante.</a:t>
            </a:r>
          </a:p>
        </p:txBody>
      </p:sp>
      <p:sp>
        <p:nvSpPr>
          <p:cNvPr id="53" name="Forme libre 52"/>
          <p:cNvSpPr/>
          <p:nvPr/>
        </p:nvSpPr>
        <p:spPr>
          <a:xfrm>
            <a:off x="1888292" y="2199985"/>
            <a:ext cx="1227146" cy="797645"/>
          </a:xfrm>
          <a:custGeom>
            <a:avLst/>
            <a:gdLst>
              <a:gd name="connsiteX0" fmla="*/ 0 w 1227146"/>
              <a:gd name="connsiteY0" fmla="*/ 132943 h 797645"/>
              <a:gd name="connsiteX1" fmla="*/ 132943 w 1227146"/>
              <a:gd name="connsiteY1" fmla="*/ 0 h 797645"/>
              <a:gd name="connsiteX2" fmla="*/ 1094203 w 1227146"/>
              <a:gd name="connsiteY2" fmla="*/ 0 h 797645"/>
              <a:gd name="connsiteX3" fmla="*/ 1227146 w 1227146"/>
              <a:gd name="connsiteY3" fmla="*/ 132943 h 797645"/>
              <a:gd name="connsiteX4" fmla="*/ 1227146 w 1227146"/>
              <a:gd name="connsiteY4" fmla="*/ 664702 h 797645"/>
              <a:gd name="connsiteX5" fmla="*/ 1094203 w 1227146"/>
              <a:gd name="connsiteY5" fmla="*/ 797645 h 797645"/>
              <a:gd name="connsiteX6" fmla="*/ 132943 w 1227146"/>
              <a:gd name="connsiteY6" fmla="*/ 797645 h 797645"/>
              <a:gd name="connsiteX7" fmla="*/ 0 w 1227146"/>
              <a:gd name="connsiteY7" fmla="*/ 664702 h 797645"/>
              <a:gd name="connsiteX8" fmla="*/ 0 w 1227146"/>
              <a:gd name="connsiteY8" fmla="*/ 132943 h 797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27146" h="797645">
                <a:moveTo>
                  <a:pt x="0" y="132943"/>
                </a:moveTo>
                <a:cubicBezTo>
                  <a:pt x="0" y="59521"/>
                  <a:pt x="59521" y="0"/>
                  <a:pt x="132943" y="0"/>
                </a:cubicBezTo>
                <a:lnTo>
                  <a:pt x="1094203" y="0"/>
                </a:lnTo>
                <a:cubicBezTo>
                  <a:pt x="1167625" y="0"/>
                  <a:pt x="1227146" y="59521"/>
                  <a:pt x="1227146" y="132943"/>
                </a:cubicBezTo>
                <a:lnTo>
                  <a:pt x="1227146" y="664702"/>
                </a:lnTo>
                <a:cubicBezTo>
                  <a:pt x="1227146" y="738124"/>
                  <a:pt x="1167625" y="797645"/>
                  <a:pt x="1094203" y="797645"/>
                </a:cubicBezTo>
                <a:lnTo>
                  <a:pt x="132943" y="797645"/>
                </a:lnTo>
                <a:cubicBezTo>
                  <a:pt x="59521" y="797645"/>
                  <a:pt x="0" y="738124"/>
                  <a:pt x="0" y="664702"/>
                </a:cubicBezTo>
                <a:lnTo>
                  <a:pt x="0" y="132943"/>
                </a:lnTo>
                <a:close/>
              </a:path>
            </a:pathLst>
          </a:cu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77038" tIns="77038" rIns="77038" bIns="77038" numCol="1" spcCol="1270" anchor="ctr" anchorCtr="0">
            <a:noAutofit/>
          </a:bodyPr>
          <a:lstStyle/>
          <a:p>
            <a:pPr lvl="0" algn="ctr" defTabSz="444500">
              <a:lnSpc>
                <a:spcPct val="90000"/>
              </a:lnSpc>
              <a:spcBef>
                <a:spcPct val="0"/>
              </a:spcBef>
              <a:spcAft>
                <a:spcPct val="35000"/>
              </a:spcAft>
            </a:pPr>
            <a:r>
              <a:rPr lang="fr-FR" sz="1000" kern="1200" dirty="0" smtClean="0">
                <a:latin typeface="Century Gothic" pitchFamily="34" charset="0"/>
              </a:rPr>
              <a:t>Découverte des langues anciennes</a:t>
            </a:r>
            <a:endParaRPr lang="fr-FR" sz="1000" kern="1200" dirty="0">
              <a:latin typeface="Century Gothic" pitchFamily="34" charset="0"/>
            </a:endParaRPr>
          </a:p>
        </p:txBody>
      </p:sp>
      <p:sp>
        <p:nvSpPr>
          <p:cNvPr id="54" name="Forme libre 53"/>
          <p:cNvSpPr/>
          <p:nvPr/>
        </p:nvSpPr>
        <p:spPr>
          <a:xfrm>
            <a:off x="621038" y="2598807"/>
            <a:ext cx="3761654" cy="3761654"/>
          </a:xfrm>
          <a:custGeom>
            <a:avLst/>
            <a:gdLst/>
            <a:ahLst/>
            <a:cxnLst/>
            <a:rect l="0" t="0" r="0" b="0"/>
            <a:pathLst>
              <a:path>
                <a:moveTo>
                  <a:pt x="2649103" y="164067"/>
                </a:moveTo>
                <a:arcTo wR="1880827" hR="1880827" stAng="17646555" swAng="925180"/>
              </a:path>
            </a:pathLst>
          </a:custGeom>
          <a:noFill/>
          <a:ln>
            <a:headEnd type="none" w="med" len="med"/>
            <a:tailEnd type="triangle" w="med" len="med"/>
          </a:ln>
        </p:spPr>
        <p:style>
          <a:lnRef idx="1">
            <a:schemeClr val="accent4">
              <a:hueOff val="0"/>
              <a:satOff val="0"/>
              <a:lumOff val="0"/>
              <a:alphaOff val="0"/>
            </a:schemeClr>
          </a:lnRef>
          <a:fillRef idx="0">
            <a:scrgbClr r="0" g="0" b="0"/>
          </a:fillRef>
          <a:effectRef idx="0">
            <a:scrgbClr r="0" g="0" b="0"/>
          </a:effectRef>
          <a:fontRef idx="minor">
            <a:schemeClr val="tx1">
              <a:hueOff val="0"/>
              <a:satOff val="0"/>
              <a:lumOff val="0"/>
              <a:alphaOff val="0"/>
            </a:schemeClr>
          </a:fontRef>
        </p:style>
      </p:sp>
      <p:sp>
        <p:nvSpPr>
          <p:cNvPr id="55" name="Forme libre 54"/>
          <p:cNvSpPr/>
          <p:nvPr/>
        </p:nvSpPr>
        <p:spPr>
          <a:xfrm>
            <a:off x="3517137" y="3140398"/>
            <a:ext cx="1227146" cy="797645"/>
          </a:xfrm>
          <a:custGeom>
            <a:avLst/>
            <a:gdLst>
              <a:gd name="connsiteX0" fmla="*/ 0 w 1227146"/>
              <a:gd name="connsiteY0" fmla="*/ 132943 h 797645"/>
              <a:gd name="connsiteX1" fmla="*/ 132943 w 1227146"/>
              <a:gd name="connsiteY1" fmla="*/ 0 h 797645"/>
              <a:gd name="connsiteX2" fmla="*/ 1094203 w 1227146"/>
              <a:gd name="connsiteY2" fmla="*/ 0 h 797645"/>
              <a:gd name="connsiteX3" fmla="*/ 1227146 w 1227146"/>
              <a:gd name="connsiteY3" fmla="*/ 132943 h 797645"/>
              <a:gd name="connsiteX4" fmla="*/ 1227146 w 1227146"/>
              <a:gd name="connsiteY4" fmla="*/ 664702 h 797645"/>
              <a:gd name="connsiteX5" fmla="*/ 1094203 w 1227146"/>
              <a:gd name="connsiteY5" fmla="*/ 797645 h 797645"/>
              <a:gd name="connsiteX6" fmla="*/ 132943 w 1227146"/>
              <a:gd name="connsiteY6" fmla="*/ 797645 h 797645"/>
              <a:gd name="connsiteX7" fmla="*/ 0 w 1227146"/>
              <a:gd name="connsiteY7" fmla="*/ 664702 h 797645"/>
              <a:gd name="connsiteX8" fmla="*/ 0 w 1227146"/>
              <a:gd name="connsiteY8" fmla="*/ 132943 h 797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27146" h="797645">
                <a:moveTo>
                  <a:pt x="0" y="132943"/>
                </a:moveTo>
                <a:cubicBezTo>
                  <a:pt x="0" y="59521"/>
                  <a:pt x="59521" y="0"/>
                  <a:pt x="132943" y="0"/>
                </a:cubicBezTo>
                <a:lnTo>
                  <a:pt x="1094203" y="0"/>
                </a:lnTo>
                <a:cubicBezTo>
                  <a:pt x="1167625" y="0"/>
                  <a:pt x="1227146" y="59521"/>
                  <a:pt x="1227146" y="132943"/>
                </a:cubicBezTo>
                <a:lnTo>
                  <a:pt x="1227146" y="664702"/>
                </a:lnTo>
                <a:cubicBezTo>
                  <a:pt x="1227146" y="738124"/>
                  <a:pt x="1167625" y="797645"/>
                  <a:pt x="1094203" y="797645"/>
                </a:cubicBezTo>
                <a:lnTo>
                  <a:pt x="132943" y="797645"/>
                </a:lnTo>
                <a:cubicBezTo>
                  <a:pt x="59521" y="797645"/>
                  <a:pt x="0" y="738124"/>
                  <a:pt x="0" y="664702"/>
                </a:cubicBezTo>
                <a:lnTo>
                  <a:pt x="0" y="132943"/>
                </a:lnTo>
                <a:close/>
              </a:path>
            </a:pathLst>
          </a:custGeom>
        </p:spPr>
        <p:style>
          <a:lnRef idx="2">
            <a:schemeClr val="lt1">
              <a:hueOff val="0"/>
              <a:satOff val="0"/>
              <a:lumOff val="0"/>
              <a:alphaOff val="0"/>
            </a:schemeClr>
          </a:lnRef>
          <a:fillRef idx="1">
            <a:schemeClr val="accent4">
              <a:hueOff val="-892954"/>
              <a:satOff val="5380"/>
              <a:lumOff val="431"/>
              <a:alphaOff val="0"/>
            </a:schemeClr>
          </a:fillRef>
          <a:effectRef idx="0">
            <a:schemeClr val="accent4">
              <a:hueOff val="-892954"/>
              <a:satOff val="5380"/>
              <a:lumOff val="431"/>
              <a:alphaOff val="0"/>
            </a:schemeClr>
          </a:effectRef>
          <a:fontRef idx="minor">
            <a:schemeClr val="lt1"/>
          </a:fontRef>
        </p:style>
        <p:txBody>
          <a:bodyPr spcFirstLastPara="0" vert="horz" wrap="square" lIns="77038" tIns="77038" rIns="77038" bIns="77038" numCol="1" spcCol="1270" anchor="ctr" anchorCtr="0">
            <a:noAutofit/>
          </a:bodyPr>
          <a:lstStyle/>
          <a:p>
            <a:pPr lvl="0" algn="ctr" defTabSz="444500">
              <a:lnSpc>
                <a:spcPct val="90000"/>
              </a:lnSpc>
              <a:spcBef>
                <a:spcPct val="0"/>
              </a:spcBef>
              <a:spcAft>
                <a:spcPct val="35000"/>
              </a:spcAft>
            </a:pPr>
            <a:r>
              <a:rPr lang="fr-FR" sz="1000" kern="1200" dirty="0" smtClean="0">
                <a:latin typeface="Century Gothic" pitchFamily="34" charset="0"/>
              </a:rPr>
              <a:t>Nouvelle pédagogie</a:t>
            </a:r>
            <a:endParaRPr lang="fr-FR" sz="1000" kern="1200" dirty="0">
              <a:latin typeface="Century Gothic" pitchFamily="34" charset="0"/>
            </a:endParaRPr>
          </a:p>
        </p:txBody>
      </p:sp>
      <p:sp>
        <p:nvSpPr>
          <p:cNvPr id="56" name="Forme libre 55"/>
          <p:cNvSpPr/>
          <p:nvPr/>
        </p:nvSpPr>
        <p:spPr>
          <a:xfrm>
            <a:off x="621038" y="2598807"/>
            <a:ext cx="3761654" cy="3761654"/>
          </a:xfrm>
          <a:custGeom>
            <a:avLst/>
            <a:gdLst/>
            <a:ahLst/>
            <a:cxnLst/>
            <a:rect l="0" t="0" r="0" b="0"/>
            <a:pathLst>
              <a:path>
                <a:moveTo>
                  <a:pt x="3732299" y="1549827"/>
                </a:moveTo>
                <a:arcTo wR="1880827" hR="1880827" stAng="20991836" swAng="1216329"/>
              </a:path>
            </a:pathLst>
          </a:custGeom>
          <a:noFill/>
          <a:ln>
            <a:headEnd type="triangle" w="med" len="med"/>
            <a:tailEnd type="triangle" w="med" len="med"/>
          </a:ln>
        </p:spPr>
        <p:style>
          <a:lnRef idx="1">
            <a:schemeClr val="accent4">
              <a:hueOff val="-892954"/>
              <a:satOff val="5380"/>
              <a:lumOff val="431"/>
              <a:alphaOff val="0"/>
            </a:schemeClr>
          </a:lnRef>
          <a:fillRef idx="0">
            <a:scrgbClr r="0" g="0" b="0"/>
          </a:fillRef>
          <a:effectRef idx="0">
            <a:scrgbClr r="0" g="0" b="0"/>
          </a:effectRef>
          <a:fontRef idx="minor">
            <a:schemeClr val="tx1">
              <a:hueOff val="0"/>
              <a:satOff val="0"/>
              <a:lumOff val="0"/>
              <a:alphaOff val="0"/>
            </a:schemeClr>
          </a:fontRef>
        </p:style>
      </p:sp>
      <p:sp>
        <p:nvSpPr>
          <p:cNvPr id="57" name="Forme libre 56"/>
          <p:cNvSpPr/>
          <p:nvPr/>
        </p:nvSpPr>
        <p:spPr>
          <a:xfrm>
            <a:off x="3590864" y="5002012"/>
            <a:ext cx="1227146" cy="797645"/>
          </a:xfrm>
          <a:custGeom>
            <a:avLst/>
            <a:gdLst>
              <a:gd name="connsiteX0" fmla="*/ 0 w 1227146"/>
              <a:gd name="connsiteY0" fmla="*/ 132943 h 797645"/>
              <a:gd name="connsiteX1" fmla="*/ 132943 w 1227146"/>
              <a:gd name="connsiteY1" fmla="*/ 0 h 797645"/>
              <a:gd name="connsiteX2" fmla="*/ 1094203 w 1227146"/>
              <a:gd name="connsiteY2" fmla="*/ 0 h 797645"/>
              <a:gd name="connsiteX3" fmla="*/ 1227146 w 1227146"/>
              <a:gd name="connsiteY3" fmla="*/ 132943 h 797645"/>
              <a:gd name="connsiteX4" fmla="*/ 1227146 w 1227146"/>
              <a:gd name="connsiteY4" fmla="*/ 664702 h 797645"/>
              <a:gd name="connsiteX5" fmla="*/ 1094203 w 1227146"/>
              <a:gd name="connsiteY5" fmla="*/ 797645 h 797645"/>
              <a:gd name="connsiteX6" fmla="*/ 132943 w 1227146"/>
              <a:gd name="connsiteY6" fmla="*/ 797645 h 797645"/>
              <a:gd name="connsiteX7" fmla="*/ 0 w 1227146"/>
              <a:gd name="connsiteY7" fmla="*/ 664702 h 797645"/>
              <a:gd name="connsiteX8" fmla="*/ 0 w 1227146"/>
              <a:gd name="connsiteY8" fmla="*/ 132943 h 797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27146" h="797645">
                <a:moveTo>
                  <a:pt x="0" y="132943"/>
                </a:moveTo>
                <a:cubicBezTo>
                  <a:pt x="0" y="59521"/>
                  <a:pt x="59521" y="0"/>
                  <a:pt x="132943" y="0"/>
                </a:cubicBezTo>
                <a:lnTo>
                  <a:pt x="1094203" y="0"/>
                </a:lnTo>
                <a:cubicBezTo>
                  <a:pt x="1167625" y="0"/>
                  <a:pt x="1227146" y="59521"/>
                  <a:pt x="1227146" y="132943"/>
                </a:cubicBezTo>
                <a:lnTo>
                  <a:pt x="1227146" y="664702"/>
                </a:lnTo>
                <a:cubicBezTo>
                  <a:pt x="1227146" y="738124"/>
                  <a:pt x="1167625" y="797645"/>
                  <a:pt x="1094203" y="797645"/>
                </a:cubicBezTo>
                <a:lnTo>
                  <a:pt x="132943" y="797645"/>
                </a:lnTo>
                <a:cubicBezTo>
                  <a:pt x="59521" y="797645"/>
                  <a:pt x="0" y="738124"/>
                  <a:pt x="0" y="664702"/>
                </a:cubicBezTo>
                <a:lnTo>
                  <a:pt x="0" y="132943"/>
                </a:lnTo>
                <a:close/>
              </a:path>
            </a:pathLst>
          </a:custGeom>
        </p:spPr>
        <p:style>
          <a:lnRef idx="2">
            <a:schemeClr val="lt1">
              <a:hueOff val="0"/>
              <a:satOff val="0"/>
              <a:lumOff val="0"/>
              <a:alphaOff val="0"/>
            </a:schemeClr>
          </a:lnRef>
          <a:fillRef idx="1">
            <a:schemeClr val="accent4">
              <a:hueOff val="-1785908"/>
              <a:satOff val="10760"/>
              <a:lumOff val="862"/>
              <a:alphaOff val="0"/>
            </a:schemeClr>
          </a:fillRef>
          <a:effectRef idx="0">
            <a:schemeClr val="accent4">
              <a:hueOff val="-1785908"/>
              <a:satOff val="10760"/>
              <a:lumOff val="862"/>
              <a:alphaOff val="0"/>
            </a:schemeClr>
          </a:effectRef>
          <a:fontRef idx="minor">
            <a:schemeClr val="lt1"/>
          </a:fontRef>
        </p:style>
        <p:txBody>
          <a:bodyPr spcFirstLastPara="0" vert="horz" wrap="square" lIns="77038" tIns="77038" rIns="77038" bIns="77038" numCol="1" spcCol="1270" anchor="ctr" anchorCtr="0">
            <a:noAutofit/>
          </a:bodyPr>
          <a:lstStyle/>
          <a:p>
            <a:pPr lvl="0" algn="ctr" defTabSz="444500">
              <a:lnSpc>
                <a:spcPct val="90000"/>
              </a:lnSpc>
              <a:spcBef>
                <a:spcPct val="0"/>
              </a:spcBef>
              <a:spcAft>
                <a:spcPct val="35000"/>
              </a:spcAft>
            </a:pPr>
            <a:r>
              <a:rPr lang="fr-FR" sz="1000" kern="1200" dirty="0" smtClean="0">
                <a:latin typeface="Century Gothic" pitchFamily="34" charset="0"/>
              </a:rPr>
              <a:t>Développement des collèges et académies</a:t>
            </a:r>
            <a:endParaRPr lang="fr-FR" sz="1000" kern="1200" dirty="0">
              <a:latin typeface="Century Gothic" pitchFamily="34" charset="0"/>
            </a:endParaRPr>
          </a:p>
        </p:txBody>
      </p:sp>
      <p:sp>
        <p:nvSpPr>
          <p:cNvPr id="58" name="Forme libre 57"/>
          <p:cNvSpPr/>
          <p:nvPr/>
        </p:nvSpPr>
        <p:spPr>
          <a:xfrm>
            <a:off x="621038" y="2598807"/>
            <a:ext cx="3761654" cy="3761654"/>
          </a:xfrm>
          <a:custGeom>
            <a:avLst/>
            <a:gdLst/>
            <a:ahLst/>
            <a:cxnLst/>
            <a:rect l="0" t="0" r="0" b="0"/>
            <a:pathLst>
              <a:path>
                <a:moveTo>
                  <a:pt x="3077913" y="3331516"/>
                </a:moveTo>
                <a:arcTo wR="1880827" hR="1880827" stAng="3028265" swAng="925180"/>
              </a:path>
            </a:pathLst>
          </a:custGeom>
          <a:noFill/>
          <a:ln>
            <a:headEnd type="none" w="med" len="med"/>
            <a:tailEnd type="triangle" w="med" len="med"/>
          </a:ln>
        </p:spPr>
        <p:style>
          <a:lnRef idx="1">
            <a:schemeClr val="accent4">
              <a:hueOff val="-1785908"/>
              <a:satOff val="10760"/>
              <a:lumOff val="862"/>
              <a:alphaOff val="0"/>
            </a:schemeClr>
          </a:lnRef>
          <a:fillRef idx="0">
            <a:scrgbClr r="0" g="0" b="0"/>
          </a:fillRef>
          <a:effectRef idx="0">
            <a:scrgbClr r="0" g="0" b="0"/>
          </a:effectRef>
          <a:fontRef idx="minor">
            <a:schemeClr val="tx1">
              <a:hueOff val="0"/>
              <a:satOff val="0"/>
              <a:lumOff val="0"/>
              <a:alphaOff val="0"/>
            </a:schemeClr>
          </a:fontRef>
        </p:style>
      </p:sp>
      <p:sp>
        <p:nvSpPr>
          <p:cNvPr id="59" name="Forme libre 58"/>
          <p:cNvSpPr/>
          <p:nvPr/>
        </p:nvSpPr>
        <p:spPr>
          <a:xfrm>
            <a:off x="1888292" y="5961639"/>
            <a:ext cx="1227146" cy="797645"/>
          </a:xfrm>
          <a:custGeom>
            <a:avLst/>
            <a:gdLst>
              <a:gd name="connsiteX0" fmla="*/ 0 w 1227146"/>
              <a:gd name="connsiteY0" fmla="*/ 132943 h 797645"/>
              <a:gd name="connsiteX1" fmla="*/ 132943 w 1227146"/>
              <a:gd name="connsiteY1" fmla="*/ 0 h 797645"/>
              <a:gd name="connsiteX2" fmla="*/ 1094203 w 1227146"/>
              <a:gd name="connsiteY2" fmla="*/ 0 h 797645"/>
              <a:gd name="connsiteX3" fmla="*/ 1227146 w 1227146"/>
              <a:gd name="connsiteY3" fmla="*/ 132943 h 797645"/>
              <a:gd name="connsiteX4" fmla="*/ 1227146 w 1227146"/>
              <a:gd name="connsiteY4" fmla="*/ 664702 h 797645"/>
              <a:gd name="connsiteX5" fmla="*/ 1094203 w 1227146"/>
              <a:gd name="connsiteY5" fmla="*/ 797645 h 797645"/>
              <a:gd name="connsiteX6" fmla="*/ 132943 w 1227146"/>
              <a:gd name="connsiteY6" fmla="*/ 797645 h 797645"/>
              <a:gd name="connsiteX7" fmla="*/ 0 w 1227146"/>
              <a:gd name="connsiteY7" fmla="*/ 664702 h 797645"/>
              <a:gd name="connsiteX8" fmla="*/ 0 w 1227146"/>
              <a:gd name="connsiteY8" fmla="*/ 132943 h 797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27146" h="797645">
                <a:moveTo>
                  <a:pt x="0" y="132943"/>
                </a:moveTo>
                <a:cubicBezTo>
                  <a:pt x="0" y="59521"/>
                  <a:pt x="59521" y="0"/>
                  <a:pt x="132943" y="0"/>
                </a:cubicBezTo>
                <a:lnTo>
                  <a:pt x="1094203" y="0"/>
                </a:lnTo>
                <a:cubicBezTo>
                  <a:pt x="1167625" y="0"/>
                  <a:pt x="1227146" y="59521"/>
                  <a:pt x="1227146" y="132943"/>
                </a:cubicBezTo>
                <a:lnTo>
                  <a:pt x="1227146" y="664702"/>
                </a:lnTo>
                <a:cubicBezTo>
                  <a:pt x="1227146" y="738124"/>
                  <a:pt x="1167625" y="797645"/>
                  <a:pt x="1094203" y="797645"/>
                </a:cubicBezTo>
                <a:lnTo>
                  <a:pt x="132943" y="797645"/>
                </a:lnTo>
                <a:cubicBezTo>
                  <a:pt x="59521" y="797645"/>
                  <a:pt x="0" y="738124"/>
                  <a:pt x="0" y="664702"/>
                </a:cubicBezTo>
                <a:lnTo>
                  <a:pt x="0" y="132943"/>
                </a:lnTo>
                <a:close/>
              </a:path>
            </a:pathLst>
          </a:custGeom>
        </p:spPr>
        <p:style>
          <a:lnRef idx="2">
            <a:schemeClr val="lt1">
              <a:hueOff val="0"/>
              <a:satOff val="0"/>
              <a:lumOff val="0"/>
              <a:alphaOff val="0"/>
            </a:schemeClr>
          </a:lnRef>
          <a:fillRef idx="1">
            <a:schemeClr val="accent4">
              <a:hueOff val="-2678862"/>
              <a:satOff val="16139"/>
              <a:lumOff val="1294"/>
              <a:alphaOff val="0"/>
            </a:schemeClr>
          </a:fillRef>
          <a:effectRef idx="0">
            <a:schemeClr val="accent4">
              <a:hueOff val="-2678862"/>
              <a:satOff val="16139"/>
              <a:lumOff val="1294"/>
              <a:alphaOff val="0"/>
            </a:schemeClr>
          </a:effectRef>
          <a:fontRef idx="minor">
            <a:schemeClr val="lt1"/>
          </a:fontRef>
        </p:style>
        <p:txBody>
          <a:bodyPr spcFirstLastPara="0" vert="horz" wrap="square" lIns="77038" tIns="77038" rIns="77038" bIns="77038" numCol="1" spcCol="1270" anchor="ctr" anchorCtr="0">
            <a:noAutofit/>
          </a:bodyPr>
          <a:lstStyle/>
          <a:p>
            <a:pPr lvl="0" algn="ctr" defTabSz="444500">
              <a:lnSpc>
                <a:spcPct val="90000"/>
              </a:lnSpc>
              <a:spcBef>
                <a:spcPct val="0"/>
              </a:spcBef>
              <a:spcAft>
                <a:spcPct val="35000"/>
              </a:spcAft>
            </a:pPr>
            <a:r>
              <a:rPr lang="fr-FR" sz="1000" kern="1200" dirty="0" smtClean="0">
                <a:latin typeface="Century Gothic" pitchFamily="34" charset="0"/>
              </a:rPr>
              <a:t>Diffusion des idées humanistes</a:t>
            </a:r>
            <a:endParaRPr lang="fr-FR" sz="1000" kern="1200" dirty="0">
              <a:latin typeface="Century Gothic" pitchFamily="34" charset="0"/>
            </a:endParaRPr>
          </a:p>
        </p:txBody>
      </p:sp>
      <p:sp>
        <p:nvSpPr>
          <p:cNvPr id="60" name="Forme libre 59"/>
          <p:cNvSpPr/>
          <p:nvPr/>
        </p:nvSpPr>
        <p:spPr>
          <a:xfrm>
            <a:off x="621038" y="2598807"/>
            <a:ext cx="3761654" cy="3761654"/>
          </a:xfrm>
          <a:custGeom>
            <a:avLst/>
            <a:gdLst/>
            <a:ahLst/>
            <a:cxnLst/>
            <a:rect l="0" t="0" r="0" b="0"/>
            <a:pathLst>
              <a:path>
                <a:moveTo>
                  <a:pt x="1112551" y="3597587"/>
                </a:moveTo>
                <a:arcTo wR="1880827" hR="1880827" stAng="6846555" swAng="925180"/>
              </a:path>
            </a:pathLst>
          </a:custGeom>
          <a:noFill/>
          <a:ln>
            <a:headEnd type="triangle" w="med" len="med"/>
            <a:tailEnd type="none" w="med" len="med"/>
          </a:ln>
        </p:spPr>
        <p:style>
          <a:lnRef idx="1">
            <a:schemeClr val="accent4">
              <a:hueOff val="-2678862"/>
              <a:satOff val="16139"/>
              <a:lumOff val="1294"/>
              <a:alphaOff val="0"/>
            </a:schemeClr>
          </a:lnRef>
          <a:fillRef idx="0">
            <a:scrgbClr r="0" g="0" b="0"/>
          </a:fillRef>
          <a:effectRef idx="0">
            <a:scrgbClr r="0" g="0" b="0"/>
          </a:effectRef>
          <a:fontRef idx="minor">
            <a:schemeClr val="tx1">
              <a:hueOff val="0"/>
              <a:satOff val="0"/>
              <a:lumOff val="0"/>
              <a:alphaOff val="0"/>
            </a:schemeClr>
          </a:fontRef>
        </p:style>
      </p:sp>
      <p:sp>
        <p:nvSpPr>
          <p:cNvPr id="61" name="Forme libre 60"/>
          <p:cNvSpPr/>
          <p:nvPr/>
        </p:nvSpPr>
        <p:spPr>
          <a:xfrm>
            <a:off x="259448" y="5021226"/>
            <a:ext cx="1227146" cy="797645"/>
          </a:xfrm>
          <a:custGeom>
            <a:avLst/>
            <a:gdLst>
              <a:gd name="connsiteX0" fmla="*/ 0 w 1227146"/>
              <a:gd name="connsiteY0" fmla="*/ 132943 h 797645"/>
              <a:gd name="connsiteX1" fmla="*/ 132943 w 1227146"/>
              <a:gd name="connsiteY1" fmla="*/ 0 h 797645"/>
              <a:gd name="connsiteX2" fmla="*/ 1094203 w 1227146"/>
              <a:gd name="connsiteY2" fmla="*/ 0 h 797645"/>
              <a:gd name="connsiteX3" fmla="*/ 1227146 w 1227146"/>
              <a:gd name="connsiteY3" fmla="*/ 132943 h 797645"/>
              <a:gd name="connsiteX4" fmla="*/ 1227146 w 1227146"/>
              <a:gd name="connsiteY4" fmla="*/ 664702 h 797645"/>
              <a:gd name="connsiteX5" fmla="*/ 1094203 w 1227146"/>
              <a:gd name="connsiteY5" fmla="*/ 797645 h 797645"/>
              <a:gd name="connsiteX6" fmla="*/ 132943 w 1227146"/>
              <a:gd name="connsiteY6" fmla="*/ 797645 h 797645"/>
              <a:gd name="connsiteX7" fmla="*/ 0 w 1227146"/>
              <a:gd name="connsiteY7" fmla="*/ 664702 h 797645"/>
              <a:gd name="connsiteX8" fmla="*/ 0 w 1227146"/>
              <a:gd name="connsiteY8" fmla="*/ 132943 h 797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27146" h="797645">
                <a:moveTo>
                  <a:pt x="0" y="132943"/>
                </a:moveTo>
                <a:cubicBezTo>
                  <a:pt x="0" y="59521"/>
                  <a:pt x="59521" y="0"/>
                  <a:pt x="132943" y="0"/>
                </a:cubicBezTo>
                <a:lnTo>
                  <a:pt x="1094203" y="0"/>
                </a:lnTo>
                <a:cubicBezTo>
                  <a:pt x="1167625" y="0"/>
                  <a:pt x="1227146" y="59521"/>
                  <a:pt x="1227146" y="132943"/>
                </a:cubicBezTo>
                <a:lnTo>
                  <a:pt x="1227146" y="664702"/>
                </a:lnTo>
                <a:cubicBezTo>
                  <a:pt x="1227146" y="738124"/>
                  <a:pt x="1167625" y="797645"/>
                  <a:pt x="1094203" y="797645"/>
                </a:cubicBezTo>
                <a:lnTo>
                  <a:pt x="132943" y="797645"/>
                </a:lnTo>
                <a:cubicBezTo>
                  <a:pt x="59521" y="797645"/>
                  <a:pt x="0" y="738124"/>
                  <a:pt x="0" y="664702"/>
                </a:cubicBezTo>
                <a:lnTo>
                  <a:pt x="0" y="132943"/>
                </a:lnTo>
                <a:close/>
              </a:path>
            </a:pathLst>
          </a:custGeom>
        </p:spPr>
        <p:style>
          <a:lnRef idx="2">
            <a:schemeClr val="lt1">
              <a:hueOff val="0"/>
              <a:satOff val="0"/>
              <a:lumOff val="0"/>
              <a:alphaOff val="0"/>
            </a:schemeClr>
          </a:lnRef>
          <a:fillRef idx="1">
            <a:schemeClr val="accent4">
              <a:hueOff val="-3571816"/>
              <a:satOff val="21519"/>
              <a:lumOff val="1725"/>
              <a:alphaOff val="0"/>
            </a:schemeClr>
          </a:fillRef>
          <a:effectRef idx="0">
            <a:schemeClr val="accent4">
              <a:hueOff val="-3571816"/>
              <a:satOff val="21519"/>
              <a:lumOff val="1725"/>
              <a:alphaOff val="0"/>
            </a:schemeClr>
          </a:effectRef>
          <a:fontRef idx="minor">
            <a:schemeClr val="lt1"/>
          </a:fontRef>
        </p:style>
        <p:txBody>
          <a:bodyPr spcFirstLastPara="0" vert="horz" wrap="square" lIns="77038" tIns="77038" rIns="77038" bIns="77038" numCol="1" spcCol="1270" anchor="ctr" anchorCtr="0">
            <a:noAutofit/>
          </a:bodyPr>
          <a:lstStyle/>
          <a:p>
            <a:pPr lvl="0" algn="ctr" defTabSz="444500">
              <a:lnSpc>
                <a:spcPct val="90000"/>
              </a:lnSpc>
              <a:spcBef>
                <a:spcPct val="0"/>
              </a:spcBef>
              <a:spcAft>
                <a:spcPct val="35000"/>
              </a:spcAft>
            </a:pPr>
            <a:r>
              <a:rPr lang="fr-FR" sz="1000" kern="1200" dirty="0" smtClean="0">
                <a:latin typeface="Century Gothic" pitchFamily="34" charset="0"/>
              </a:rPr>
              <a:t>Révolution de l’Imprimerie</a:t>
            </a:r>
            <a:endParaRPr lang="fr-FR" sz="1000" kern="1200" dirty="0">
              <a:latin typeface="Century Gothic" pitchFamily="34" charset="0"/>
            </a:endParaRPr>
          </a:p>
        </p:txBody>
      </p:sp>
      <p:sp>
        <p:nvSpPr>
          <p:cNvPr id="62" name="Forme libre 61"/>
          <p:cNvSpPr/>
          <p:nvPr/>
        </p:nvSpPr>
        <p:spPr>
          <a:xfrm>
            <a:off x="621038" y="2598807"/>
            <a:ext cx="3761654" cy="3761654"/>
          </a:xfrm>
          <a:custGeom>
            <a:avLst/>
            <a:gdLst/>
            <a:ahLst/>
            <a:cxnLst/>
            <a:rect l="0" t="0" r="0" b="0"/>
            <a:pathLst>
              <a:path>
                <a:moveTo>
                  <a:pt x="29354" y="2211827"/>
                </a:moveTo>
                <a:arcTo wR="1880827" hR="1880827" stAng="10191836" swAng="1216329"/>
              </a:path>
            </a:pathLst>
          </a:custGeom>
          <a:noFill/>
          <a:ln>
            <a:headEnd type="triangle" w="med" len="med"/>
            <a:tailEnd type="triangle" w="med" len="med"/>
          </a:ln>
        </p:spPr>
        <p:style>
          <a:lnRef idx="1">
            <a:schemeClr val="accent4">
              <a:hueOff val="-3571816"/>
              <a:satOff val="21519"/>
              <a:lumOff val="1725"/>
              <a:alphaOff val="0"/>
            </a:schemeClr>
          </a:lnRef>
          <a:fillRef idx="0">
            <a:scrgbClr r="0" g="0" b="0"/>
          </a:fillRef>
          <a:effectRef idx="0">
            <a:scrgbClr r="0" g="0" b="0"/>
          </a:effectRef>
          <a:fontRef idx="minor">
            <a:schemeClr val="tx1">
              <a:hueOff val="0"/>
              <a:satOff val="0"/>
              <a:lumOff val="0"/>
              <a:alphaOff val="0"/>
            </a:schemeClr>
          </a:fontRef>
        </p:style>
      </p:sp>
      <p:sp>
        <p:nvSpPr>
          <p:cNvPr id="63" name="Forme libre 62"/>
          <p:cNvSpPr/>
          <p:nvPr/>
        </p:nvSpPr>
        <p:spPr>
          <a:xfrm>
            <a:off x="259448" y="3140398"/>
            <a:ext cx="1227146" cy="797645"/>
          </a:xfrm>
          <a:custGeom>
            <a:avLst/>
            <a:gdLst>
              <a:gd name="connsiteX0" fmla="*/ 0 w 1227146"/>
              <a:gd name="connsiteY0" fmla="*/ 132943 h 797645"/>
              <a:gd name="connsiteX1" fmla="*/ 132943 w 1227146"/>
              <a:gd name="connsiteY1" fmla="*/ 0 h 797645"/>
              <a:gd name="connsiteX2" fmla="*/ 1094203 w 1227146"/>
              <a:gd name="connsiteY2" fmla="*/ 0 h 797645"/>
              <a:gd name="connsiteX3" fmla="*/ 1227146 w 1227146"/>
              <a:gd name="connsiteY3" fmla="*/ 132943 h 797645"/>
              <a:gd name="connsiteX4" fmla="*/ 1227146 w 1227146"/>
              <a:gd name="connsiteY4" fmla="*/ 664702 h 797645"/>
              <a:gd name="connsiteX5" fmla="*/ 1094203 w 1227146"/>
              <a:gd name="connsiteY5" fmla="*/ 797645 h 797645"/>
              <a:gd name="connsiteX6" fmla="*/ 132943 w 1227146"/>
              <a:gd name="connsiteY6" fmla="*/ 797645 h 797645"/>
              <a:gd name="connsiteX7" fmla="*/ 0 w 1227146"/>
              <a:gd name="connsiteY7" fmla="*/ 664702 h 797645"/>
              <a:gd name="connsiteX8" fmla="*/ 0 w 1227146"/>
              <a:gd name="connsiteY8" fmla="*/ 132943 h 797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27146" h="797645">
                <a:moveTo>
                  <a:pt x="0" y="132943"/>
                </a:moveTo>
                <a:cubicBezTo>
                  <a:pt x="0" y="59521"/>
                  <a:pt x="59521" y="0"/>
                  <a:pt x="132943" y="0"/>
                </a:cubicBezTo>
                <a:lnTo>
                  <a:pt x="1094203" y="0"/>
                </a:lnTo>
                <a:cubicBezTo>
                  <a:pt x="1167625" y="0"/>
                  <a:pt x="1227146" y="59521"/>
                  <a:pt x="1227146" y="132943"/>
                </a:cubicBezTo>
                <a:lnTo>
                  <a:pt x="1227146" y="664702"/>
                </a:lnTo>
                <a:cubicBezTo>
                  <a:pt x="1227146" y="738124"/>
                  <a:pt x="1167625" y="797645"/>
                  <a:pt x="1094203" y="797645"/>
                </a:cubicBezTo>
                <a:lnTo>
                  <a:pt x="132943" y="797645"/>
                </a:lnTo>
                <a:cubicBezTo>
                  <a:pt x="59521" y="797645"/>
                  <a:pt x="0" y="738124"/>
                  <a:pt x="0" y="664702"/>
                </a:cubicBezTo>
                <a:lnTo>
                  <a:pt x="0" y="132943"/>
                </a:lnTo>
                <a:close/>
              </a:path>
            </a:pathLst>
          </a:custGeom>
        </p:spPr>
        <p:style>
          <a:lnRef idx="2">
            <a:schemeClr val="lt1">
              <a:hueOff val="0"/>
              <a:satOff val="0"/>
              <a:lumOff val="0"/>
              <a:alphaOff val="0"/>
            </a:schemeClr>
          </a:lnRef>
          <a:fillRef idx="1">
            <a:schemeClr val="accent4">
              <a:hueOff val="-4464770"/>
              <a:satOff val="26899"/>
              <a:lumOff val="2156"/>
              <a:alphaOff val="0"/>
            </a:schemeClr>
          </a:fillRef>
          <a:effectRef idx="0">
            <a:schemeClr val="accent4">
              <a:hueOff val="-4464770"/>
              <a:satOff val="26899"/>
              <a:lumOff val="2156"/>
              <a:alphaOff val="0"/>
            </a:schemeClr>
          </a:effectRef>
          <a:fontRef idx="minor">
            <a:schemeClr val="lt1"/>
          </a:fontRef>
        </p:style>
        <p:txBody>
          <a:bodyPr spcFirstLastPara="0" vert="horz" wrap="square" lIns="77038" tIns="77038" rIns="77038" bIns="77038" numCol="1" spcCol="1270" anchor="ctr" anchorCtr="0">
            <a:noAutofit/>
          </a:bodyPr>
          <a:lstStyle/>
          <a:p>
            <a:pPr lvl="0" algn="ctr" defTabSz="444500">
              <a:lnSpc>
                <a:spcPct val="90000"/>
              </a:lnSpc>
              <a:spcBef>
                <a:spcPct val="0"/>
              </a:spcBef>
              <a:spcAft>
                <a:spcPct val="35000"/>
              </a:spcAft>
            </a:pPr>
            <a:r>
              <a:rPr lang="fr-FR" sz="1000" kern="1200" dirty="0" smtClean="0">
                <a:latin typeface="Century Gothic" pitchFamily="34" charset="0"/>
              </a:rPr>
              <a:t>Restauration des textes anciens</a:t>
            </a:r>
            <a:endParaRPr lang="fr-FR" sz="1000" kern="1200" dirty="0">
              <a:latin typeface="Century Gothic" pitchFamily="34" charset="0"/>
            </a:endParaRPr>
          </a:p>
        </p:txBody>
      </p:sp>
      <p:sp>
        <p:nvSpPr>
          <p:cNvPr id="64" name="Forme libre 63"/>
          <p:cNvSpPr/>
          <p:nvPr/>
        </p:nvSpPr>
        <p:spPr>
          <a:xfrm>
            <a:off x="621038" y="2598807"/>
            <a:ext cx="3761654" cy="3761654"/>
          </a:xfrm>
          <a:custGeom>
            <a:avLst/>
            <a:gdLst/>
            <a:ahLst/>
            <a:cxnLst/>
            <a:rect l="0" t="0" r="0" b="0"/>
            <a:pathLst>
              <a:path>
                <a:moveTo>
                  <a:pt x="683741" y="430138"/>
                </a:moveTo>
                <a:arcTo wR="1880827" hR="1880827" stAng="13828265" swAng="925180"/>
              </a:path>
            </a:pathLst>
          </a:custGeom>
          <a:noFill/>
          <a:ln>
            <a:headEnd type="triangle" w="med" len="med"/>
            <a:tailEnd type="none" w="med" len="med"/>
          </a:ln>
        </p:spPr>
        <p:style>
          <a:lnRef idx="1">
            <a:schemeClr val="accent4">
              <a:hueOff val="-4464770"/>
              <a:satOff val="26899"/>
              <a:lumOff val="2156"/>
              <a:alphaOff val="0"/>
            </a:schemeClr>
          </a:lnRef>
          <a:fillRef idx="0">
            <a:scrgbClr r="0" g="0" b="0"/>
          </a:fillRef>
          <a:effectRef idx="0">
            <a:scrgbClr r="0" g="0" b="0"/>
          </a:effectRef>
          <a:fontRef idx="minor">
            <a:schemeClr val="tx1">
              <a:hueOff val="0"/>
              <a:satOff val="0"/>
              <a:lumOff val="0"/>
              <a:alphaOff val="0"/>
            </a:schemeClr>
          </a:fontRef>
        </p:style>
      </p:sp>
      <p:pic>
        <p:nvPicPr>
          <p:cNvPr id="65" name="Picture 2" descr="http://www.limsi.fr/Individu/jbb/fleche-oblique-db.jpg"/>
          <p:cNvPicPr>
            <a:picLocks noChangeAspect="1" noChangeArrowheads="1"/>
          </p:cNvPicPr>
          <p:nvPr/>
        </p:nvPicPr>
        <p:blipFill>
          <a:blip r:embed="rId17" cstate="email">
            <a:duotone>
              <a:schemeClr val="accent5">
                <a:shade val="45000"/>
                <a:satMod val="135000"/>
              </a:schemeClr>
              <a:prstClr val="white"/>
            </a:duotone>
            <a:extLst>
              <a:ext uri="{BEBA8EAE-BF5A-486C-A8C5-ECC9F3942E4B}">
                <a14:imgProps xmlns:a14="http://schemas.microsoft.com/office/drawing/2010/main">
                  <a14:imgLayer r:embed="rId18">
                    <a14:imgEffect>
                      <a14:backgroundRemoval t="417" b="100000" l="0" r="100000"/>
                    </a14:imgEffect>
                  </a14:imgLayer>
                </a14:imgProps>
              </a:ext>
              <a:ext uri="{28A0092B-C50C-407E-A947-70E740481C1C}">
                <a14:useLocalDpi xmlns:a14="http://schemas.microsoft.com/office/drawing/2010/main"/>
              </a:ext>
            </a:extLst>
          </a:blip>
          <a:srcRect/>
          <a:stretch>
            <a:fillRect/>
          </a:stretch>
        </p:blipFill>
        <p:spPr bwMode="auto">
          <a:xfrm rot="16200000" flipH="1" flipV="1">
            <a:off x="4877016" y="2068499"/>
            <a:ext cx="796398" cy="1061865"/>
          </a:xfrm>
          <a:prstGeom prst="rect">
            <a:avLst/>
          </a:prstGeom>
          <a:noFill/>
          <a:ln w="12700">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598672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up)">
                                      <p:cBhvr>
                                        <p:cTn id="7" dur="500"/>
                                        <p:tgtEl>
                                          <p:spTgt spid="37"/>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wipe(up)">
                                      <p:cBhvr>
                                        <p:cTn id="11" dur="1000"/>
                                        <p:tgtEl>
                                          <p:spTgt spid="31"/>
                                        </p:tgtEl>
                                      </p:cBhvr>
                                    </p:animEffect>
                                  </p:childTnLst>
                                </p:cTn>
                              </p:par>
                              <p:par>
                                <p:cTn id="12" presetID="22" presetClass="entr" presetSubtype="4" fill="hold" nodeType="withEffect">
                                  <p:stCondLst>
                                    <p:cond delay="0"/>
                                  </p:stCondLst>
                                  <p:childTnLst>
                                    <p:set>
                                      <p:cBhvr>
                                        <p:cTn id="13" dur="1" fill="hold">
                                          <p:stCondLst>
                                            <p:cond delay="0"/>
                                          </p:stCondLst>
                                        </p:cTn>
                                        <p:tgtEl>
                                          <p:spTgt spid="32"/>
                                        </p:tgtEl>
                                        <p:attrNameLst>
                                          <p:attrName>style.visibility</p:attrName>
                                        </p:attrNameLst>
                                      </p:cBhvr>
                                      <p:to>
                                        <p:strVal val="visible"/>
                                      </p:to>
                                    </p:set>
                                    <p:animEffect transition="in" filter="wipe(down)">
                                      <p:cBhvr>
                                        <p:cTn id="14" dur="1000"/>
                                        <p:tgtEl>
                                          <p:spTgt spid="32"/>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grpId="0" nodeType="click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wipe(up)">
                                      <p:cBhvr>
                                        <p:cTn id="19" dur="500"/>
                                        <p:tgtEl>
                                          <p:spTgt spid="33"/>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1" fill="hold" grpId="0" nodeType="click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wipe(up)">
                                      <p:cBhvr>
                                        <p:cTn id="24" dur="500"/>
                                        <p:tgtEl>
                                          <p:spTgt spid="34"/>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35"/>
                                        </p:tgtEl>
                                        <p:attrNameLst>
                                          <p:attrName>style.visibility</p:attrName>
                                        </p:attrNameLst>
                                      </p:cBhvr>
                                      <p:to>
                                        <p:strVal val="visible"/>
                                      </p:to>
                                    </p:set>
                                    <p:animEffect transition="in" filter="wipe(down)">
                                      <p:cBhvr>
                                        <p:cTn id="29" dur="1000"/>
                                        <p:tgtEl>
                                          <p:spTgt spid="35"/>
                                        </p:tgtEl>
                                      </p:cBhvr>
                                    </p:animEffect>
                                  </p:childTnLst>
                                </p:cTn>
                              </p:par>
                            </p:childTnLst>
                          </p:cTn>
                        </p:par>
                        <p:par>
                          <p:cTn id="30" fill="hold">
                            <p:stCondLst>
                              <p:cond delay="1000"/>
                            </p:stCondLst>
                            <p:childTnLst>
                              <p:par>
                                <p:cTn id="31" presetID="22" presetClass="entr" presetSubtype="1" fill="hold" nodeType="after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wipe(up)">
                                      <p:cBhvr>
                                        <p:cTn id="33" dur="1000"/>
                                        <p:tgtEl>
                                          <p:spTgt spid="65"/>
                                        </p:tgtEl>
                                      </p:cBhvr>
                                    </p:animEffect>
                                  </p:childTnLst>
                                </p:cTn>
                              </p:par>
                            </p:childTnLst>
                          </p:cTn>
                        </p:par>
                      </p:childTnLst>
                    </p:cTn>
                  </p:par>
                  <p:par>
                    <p:cTn id="34" fill="hold">
                      <p:stCondLst>
                        <p:cond delay="indefinite"/>
                      </p:stCondLst>
                      <p:childTnLst>
                        <p:par>
                          <p:cTn id="35" fill="hold">
                            <p:stCondLst>
                              <p:cond delay="0"/>
                            </p:stCondLst>
                            <p:childTnLst>
                              <p:par>
                                <p:cTn id="36" presetID="53" presetClass="entr" presetSubtype="16" fill="hold" nodeType="click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p:cTn id="38" dur="500" fill="hold"/>
                                        <p:tgtEl>
                                          <p:spTgt spid="52"/>
                                        </p:tgtEl>
                                        <p:attrNameLst>
                                          <p:attrName>ppt_w</p:attrName>
                                        </p:attrNameLst>
                                      </p:cBhvr>
                                      <p:tavLst>
                                        <p:tav tm="0">
                                          <p:val>
                                            <p:fltVal val="0"/>
                                          </p:val>
                                        </p:tav>
                                        <p:tav tm="100000">
                                          <p:val>
                                            <p:strVal val="#ppt_w"/>
                                          </p:val>
                                        </p:tav>
                                      </p:tavLst>
                                    </p:anim>
                                    <p:anim calcmode="lin" valueType="num">
                                      <p:cBhvr>
                                        <p:cTn id="39" dur="500" fill="hold"/>
                                        <p:tgtEl>
                                          <p:spTgt spid="52"/>
                                        </p:tgtEl>
                                        <p:attrNameLst>
                                          <p:attrName>ppt_h</p:attrName>
                                        </p:attrNameLst>
                                      </p:cBhvr>
                                      <p:tavLst>
                                        <p:tav tm="0">
                                          <p:val>
                                            <p:fltVal val="0"/>
                                          </p:val>
                                        </p:tav>
                                        <p:tav tm="100000">
                                          <p:val>
                                            <p:strVal val="#ppt_h"/>
                                          </p:val>
                                        </p:tav>
                                      </p:tavLst>
                                    </p:anim>
                                    <p:animEffect transition="in" filter="fade">
                                      <p:cBhvr>
                                        <p:cTn id="40" dur="500"/>
                                        <p:tgtEl>
                                          <p:spTgt spid="52"/>
                                        </p:tgtEl>
                                      </p:cBhvr>
                                    </p:animEffect>
                                  </p:childTnLst>
                                </p:cTn>
                              </p:par>
                            </p:childTnLst>
                          </p:cTn>
                        </p:par>
                      </p:childTnLst>
                    </p:cTn>
                  </p:par>
                  <p:par>
                    <p:cTn id="41" fill="hold">
                      <p:stCondLst>
                        <p:cond delay="indefinite"/>
                      </p:stCondLst>
                      <p:childTnLst>
                        <p:par>
                          <p:cTn id="42" fill="hold">
                            <p:stCondLst>
                              <p:cond delay="0"/>
                            </p:stCondLst>
                            <p:childTnLst>
                              <p:par>
                                <p:cTn id="43" presetID="31" presetClass="entr" presetSubtype="0" fill="hold" grpId="0" nodeType="clickEffect">
                                  <p:stCondLst>
                                    <p:cond delay="0"/>
                                  </p:stCondLst>
                                  <p:childTnLst>
                                    <p:set>
                                      <p:cBhvr>
                                        <p:cTn id="44" dur="1" fill="hold">
                                          <p:stCondLst>
                                            <p:cond delay="0"/>
                                          </p:stCondLst>
                                        </p:cTn>
                                        <p:tgtEl>
                                          <p:spTgt spid="53"/>
                                        </p:tgtEl>
                                        <p:attrNameLst>
                                          <p:attrName>style.visibility</p:attrName>
                                        </p:attrNameLst>
                                      </p:cBhvr>
                                      <p:to>
                                        <p:strVal val="visible"/>
                                      </p:to>
                                    </p:set>
                                    <p:anim calcmode="lin" valueType="num">
                                      <p:cBhvr>
                                        <p:cTn id="45" dur="1000" fill="hold"/>
                                        <p:tgtEl>
                                          <p:spTgt spid="53"/>
                                        </p:tgtEl>
                                        <p:attrNameLst>
                                          <p:attrName>ppt_w</p:attrName>
                                        </p:attrNameLst>
                                      </p:cBhvr>
                                      <p:tavLst>
                                        <p:tav tm="0">
                                          <p:val>
                                            <p:fltVal val="0"/>
                                          </p:val>
                                        </p:tav>
                                        <p:tav tm="100000">
                                          <p:val>
                                            <p:strVal val="#ppt_w"/>
                                          </p:val>
                                        </p:tav>
                                      </p:tavLst>
                                    </p:anim>
                                    <p:anim calcmode="lin" valueType="num">
                                      <p:cBhvr>
                                        <p:cTn id="46" dur="1000" fill="hold"/>
                                        <p:tgtEl>
                                          <p:spTgt spid="53"/>
                                        </p:tgtEl>
                                        <p:attrNameLst>
                                          <p:attrName>ppt_h</p:attrName>
                                        </p:attrNameLst>
                                      </p:cBhvr>
                                      <p:tavLst>
                                        <p:tav tm="0">
                                          <p:val>
                                            <p:fltVal val="0"/>
                                          </p:val>
                                        </p:tav>
                                        <p:tav tm="100000">
                                          <p:val>
                                            <p:strVal val="#ppt_h"/>
                                          </p:val>
                                        </p:tav>
                                      </p:tavLst>
                                    </p:anim>
                                    <p:anim calcmode="lin" valueType="num">
                                      <p:cBhvr>
                                        <p:cTn id="47" dur="1000" fill="hold"/>
                                        <p:tgtEl>
                                          <p:spTgt spid="53"/>
                                        </p:tgtEl>
                                        <p:attrNameLst>
                                          <p:attrName>style.rotation</p:attrName>
                                        </p:attrNameLst>
                                      </p:cBhvr>
                                      <p:tavLst>
                                        <p:tav tm="0">
                                          <p:val>
                                            <p:fltVal val="90"/>
                                          </p:val>
                                        </p:tav>
                                        <p:tav tm="100000">
                                          <p:val>
                                            <p:fltVal val="0"/>
                                          </p:val>
                                        </p:tav>
                                      </p:tavLst>
                                    </p:anim>
                                    <p:animEffect transition="in" filter="fade">
                                      <p:cBhvr>
                                        <p:cTn id="48" dur="1000"/>
                                        <p:tgtEl>
                                          <p:spTgt spid="53"/>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1" fill="hold" nodeType="clickEffect">
                                  <p:stCondLst>
                                    <p:cond delay="0"/>
                                  </p:stCondLst>
                                  <p:childTnLst>
                                    <p:set>
                                      <p:cBhvr>
                                        <p:cTn id="52" dur="1" fill="hold">
                                          <p:stCondLst>
                                            <p:cond delay="0"/>
                                          </p:stCondLst>
                                        </p:cTn>
                                        <p:tgtEl>
                                          <p:spTgt spid="64"/>
                                        </p:tgtEl>
                                        <p:attrNameLst>
                                          <p:attrName>style.visibility</p:attrName>
                                        </p:attrNameLst>
                                      </p:cBhvr>
                                      <p:to>
                                        <p:strVal val="visible"/>
                                      </p:to>
                                    </p:set>
                                    <p:animEffect transition="in" filter="wipe(up)">
                                      <p:cBhvr>
                                        <p:cTn id="53" dur="500"/>
                                        <p:tgtEl>
                                          <p:spTgt spid="64"/>
                                        </p:tgtEl>
                                      </p:cBhvr>
                                    </p:animEffect>
                                  </p:childTnLst>
                                </p:cTn>
                              </p:par>
                              <p:par>
                                <p:cTn id="54" presetID="22" presetClass="entr" presetSubtype="1" fill="hold" nodeType="withEffect">
                                  <p:stCondLst>
                                    <p:cond delay="0"/>
                                  </p:stCondLst>
                                  <p:childTnLst>
                                    <p:set>
                                      <p:cBhvr>
                                        <p:cTn id="55" dur="1" fill="hold">
                                          <p:stCondLst>
                                            <p:cond delay="0"/>
                                          </p:stCondLst>
                                        </p:cTn>
                                        <p:tgtEl>
                                          <p:spTgt spid="54"/>
                                        </p:tgtEl>
                                        <p:attrNameLst>
                                          <p:attrName>style.visibility</p:attrName>
                                        </p:attrNameLst>
                                      </p:cBhvr>
                                      <p:to>
                                        <p:strVal val="visible"/>
                                      </p:to>
                                    </p:set>
                                    <p:animEffect transition="in" filter="wipe(up)">
                                      <p:cBhvr>
                                        <p:cTn id="56" dur="500"/>
                                        <p:tgtEl>
                                          <p:spTgt spid="54"/>
                                        </p:tgtEl>
                                      </p:cBhvr>
                                    </p:animEffect>
                                  </p:childTnLst>
                                </p:cTn>
                              </p:par>
                            </p:childTnLst>
                          </p:cTn>
                        </p:par>
                      </p:childTnLst>
                    </p:cTn>
                  </p:par>
                  <p:par>
                    <p:cTn id="57" fill="hold">
                      <p:stCondLst>
                        <p:cond delay="indefinite"/>
                      </p:stCondLst>
                      <p:childTnLst>
                        <p:par>
                          <p:cTn id="58" fill="hold">
                            <p:stCondLst>
                              <p:cond delay="0"/>
                            </p:stCondLst>
                            <p:childTnLst>
                              <p:par>
                                <p:cTn id="59" presetID="53" presetClass="entr" presetSubtype="16" fill="hold" grpId="0" nodeType="click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p:cTn id="61" dur="500" fill="hold"/>
                                        <p:tgtEl>
                                          <p:spTgt spid="63"/>
                                        </p:tgtEl>
                                        <p:attrNameLst>
                                          <p:attrName>ppt_w</p:attrName>
                                        </p:attrNameLst>
                                      </p:cBhvr>
                                      <p:tavLst>
                                        <p:tav tm="0">
                                          <p:val>
                                            <p:fltVal val="0"/>
                                          </p:val>
                                        </p:tav>
                                        <p:tav tm="100000">
                                          <p:val>
                                            <p:strVal val="#ppt_w"/>
                                          </p:val>
                                        </p:tav>
                                      </p:tavLst>
                                    </p:anim>
                                    <p:anim calcmode="lin" valueType="num">
                                      <p:cBhvr>
                                        <p:cTn id="62" dur="500" fill="hold"/>
                                        <p:tgtEl>
                                          <p:spTgt spid="63"/>
                                        </p:tgtEl>
                                        <p:attrNameLst>
                                          <p:attrName>ppt_h</p:attrName>
                                        </p:attrNameLst>
                                      </p:cBhvr>
                                      <p:tavLst>
                                        <p:tav tm="0">
                                          <p:val>
                                            <p:fltVal val="0"/>
                                          </p:val>
                                        </p:tav>
                                        <p:tav tm="100000">
                                          <p:val>
                                            <p:strVal val="#ppt_h"/>
                                          </p:val>
                                        </p:tav>
                                      </p:tavLst>
                                    </p:anim>
                                    <p:animEffect transition="in" filter="fade">
                                      <p:cBhvr>
                                        <p:cTn id="63" dur="500"/>
                                        <p:tgtEl>
                                          <p:spTgt spid="63"/>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55"/>
                                        </p:tgtEl>
                                        <p:attrNameLst>
                                          <p:attrName>style.visibility</p:attrName>
                                        </p:attrNameLst>
                                      </p:cBhvr>
                                      <p:to>
                                        <p:strVal val="visible"/>
                                      </p:to>
                                    </p:set>
                                    <p:anim calcmode="lin" valueType="num">
                                      <p:cBhvr>
                                        <p:cTn id="66" dur="500" fill="hold"/>
                                        <p:tgtEl>
                                          <p:spTgt spid="55"/>
                                        </p:tgtEl>
                                        <p:attrNameLst>
                                          <p:attrName>ppt_w</p:attrName>
                                        </p:attrNameLst>
                                      </p:cBhvr>
                                      <p:tavLst>
                                        <p:tav tm="0">
                                          <p:val>
                                            <p:fltVal val="0"/>
                                          </p:val>
                                        </p:tav>
                                        <p:tav tm="100000">
                                          <p:val>
                                            <p:strVal val="#ppt_w"/>
                                          </p:val>
                                        </p:tav>
                                      </p:tavLst>
                                    </p:anim>
                                    <p:anim calcmode="lin" valueType="num">
                                      <p:cBhvr>
                                        <p:cTn id="67" dur="500" fill="hold"/>
                                        <p:tgtEl>
                                          <p:spTgt spid="55"/>
                                        </p:tgtEl>
                                        <p:attrNameLst>
                                          <p:attrName>ppt_h</p:attrName>
                                        </p:attrNameLst>
                                      </p:cBhvr>
                                      <p:tavLst>
                                        <p:tav tm="0">
                                          <p:val>
                                            <p:fltVal val="0"/>
                                          </p:val>
                                        </p:tav>
                                        <p:tav tm="100000">
                                          <p:val>
                                            <p:strVal val="#ppt_h"/>
                                          </p:val>
                                        </p:tav>
                                      </p:tavLst>
                                    </p:anim>
                                    <p:animEffect transition="in" filter="fade">
                                      <p:cBhvr>
                                        <p:cTn id="68" dur="500"/>
                                        <p:tgtEl>
                                          <p:spTgt spid="55"/>
                                        </p:tgtEl>
                                      </p:cBhvr>
                                    </p:animEffect>
                                  </p:childTnLst>
                                </p:cTn>
                              </p:par>
                            </p:childTnLst>
                          </p:cTn>
                        </p:par>
                      </p:childTnLst>
                    </p:cTn>
                  </p:par>
                  <p:par>
                    <p:cTn id="69" fill="hold">
                      <p:stCondLst>
                        <p:cond delay="indefinite"/>
                      </p:stCondLst>
                      <p:childTnLst>
                        <p:par>
                          <p:cTn id="70" fill="hold">
                            <p:stCondLst>
                              <p:cond delay="0"/>
                            </p:stCondLst>
                            <p:childTnLst>
                              <p:par>
                                <p:cTn id="71" presetID="22" presetClass="entr" presetSubtype="1" fill="hold" nodeType="clickEffect">
                                  <p:stCondLst>
                                    <p:cond delay="0"/>
                                  </p:stCondLst>
                                  <p:childTnLst>
                                    <p:set>
                                      <p:cBhvr>
                                        <p:cTn id="72" dur="1" fill="hold">
                                          <p:stCondLst>
                                            <p:cond delay="0"/>
                                          </p:stCondLst>
                                        </p:cTn>
                                        <p:tgtEl>
                                          <p:spTgt spid="62"/>
                                        </p:tgtEl>
                                        <p:attrNameLst>
                                          <p:attrName>style.visibility</p:attrName>
                                        </p:attrNameLst>
                                      </p:cBhvr>
                                      <p:to>
                                        <p:strVal val="visible"/>
                                      </p:to>
                                    </p:set>
                                    <p:animEffect transition="in" filter="wipe(up)">
                                      <p:cBhvr>
                                        <p:cTn id="73" dur="500"/>
                                        <p:tgtEl>
                                          <p:spTgt spid="62"/>
                                        </p:tgtEl>
                                      </p:cBhvr>
                                    </p:animEffect>
                                  </p:childTnLst>
                                </p:cTn>
                              </p:par>
                              <p:par>
                                <p:cTn id="74" presetID="22" presetClass="entr" presetSubtype="1" fill="hold" nodeType="withEffect">
                                  <p:stCondLst>
                                    <p:cond delay="0"/>
                                  </p:stCondLst>
                                  <p:childTnLst>
                                    <p:set>
                                      <p:cBhvr>
                                        <p:cTn id="75" dur="1" fill="hold">
                                          <p:stCondLst>
                                            <p:cond delay="0"/>
                                          </p:stCondLst>
                                        </p:cTn>
                                        <p:tgtEl>
                                          <p:spTgt spid="56"/>
                                        </p:tgtEl>
                                        <p:attrNameLst>
                                          <p:attrName>style.visibility</p:attrName>
                                        </p:attrNameLst>
                                      </p:cBhvr>
                                      <p:to>
                                        <p:strVal val="visible"/>
                                      </p:to>
                                    </p:set>
                                    <p:animEffect transition="in" filter="wipe(up)">
                                      <p:cBhvr>
                                        <p:cTn id="76" dur="500"/>
                                        <p:tgtEl>
                                          <p:spTgt spid="56"/>
                                        </p:tgtEl>
                                      </p:cBhvr>
                                    </p:animEffect>
                                  </p:childTnLst>
                                </p:cTn>
                              </p:par>
                            </p:childTnLst>
                          </p:cTn>
                        </p:par>
                      </p:childTnLst>
                    </p:cTn>
                  </p:par>
                  <p:par>
                    <p:cTn id="77" fill="hold">
                      <p:stCondLst>
                        <p:cond delay="indefinite"/>
                      </p:stCondLst>
                      <p:childTnLst>
                        <p:par>
                          <p:cTn id="78" fill="hold">
                            <p:stCondLst>
                              <p:cond delay="0"/>
                            </p:stCondLst>
                            <p:childTnLst>
                              <p:par>
                                <p:cTn id="79" presetID="53" presetClass="entr" presetSubtype="16" fill="hold" grpId="0" nodeType="clickEffect">
                                  <p:stCondLst>
                                    <p:cond delay="0"/>
                                  </p:stCondLst>
                                  <p:childTnLst>
                                    <p:set>
                                      <p:cBhvr>
                                        <p:cTn id="80" dur="1" fill="hold">
                                          <p:stCondLst>
                                            <p:cond delay="0"/>
                                          </p:stCondLst>
                                        </p:cTn>
                                        <p:tgtEl>
                                          <p:spTgt spid="61"/>
                                        </p:tgtEl>
                                        <p:attrNameLst>
                                          <p:attrName>style.visibility</p:attrName>
                                        </p:attrNameLst>
                                      </p:cBhvr>
                                      <p:to>
                                        <p:strVal val="visible"/>
                                      </p:to>
                                    </p:set>
                                    <p:anim calcmode="lin" valueType="num">
                                      <p:cBhvr>
                                        <p:cTn id="81" dur="500" fill="hold"/>
                                        <p:tgtEl>
                                          <p:spTgt spid="61"/>
                                        </p:tgtEl>
                                        <p:attrNameLst>
                                          <p:attrName>ppt_w</p:attrName>
                                        </p:attrNameLst>
                                      </p:cBhvr>
                                      <p:tavLst>
                                        <p:tav tm="0">
                                          <p:val>
                                            <p:fltVal val="0"/>
                                          </p:val>
                                        </p:tav>
                                        <p:tav tm="100000">
                                          <p:val>
                                            <p:strVal val="#ppt_w"/>
                                          </p:val>
                                        </p:tav>
                                      </p:tavLst>
                                    </p:anim>
                                    <p:anim calcmode="lin" valueType="num">
                                      <p:cBhvr>
                                        <p:cTn id="82" dur="500" fill="hold"/>
                                        <p:tgtEl>
                                          <p:spTgt spid="61"/>
                                        </p:tgtEl>
                                        <p:attrNameLst>
                                          <p:attrName>ppt_h</p:attrName>
                                        </p:attrNameLst>
                                      </p:cBhvr>
                                      <p:tavLst>
                                        <p:tav tm="0">
                                          <p:val>
                                            <p:fltVal val="0"/>
                                          </p:val>
                                        </p:tav>
                                        <p:tav tm="100000">
                                          <p:val>
                                            <p:strVal val="#ppt_h"/>
                                          </p:val>
                                        </p:tav>
                                      </p:tavLst>
                                    </p:anim>
                                    <p:animEffect transition="in" filter="fade">
                                      <p:cBhvr>
                                        <p:cTn id="83" dur="500"/>
                                        <p:tgtEl>
                                          <p:spTgt spid="61"/>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57"/>
                                        </p:tgtEl>
                                        <p:attrNameLst>
                                          <p:attrName>style.visibility</p:attrName>
                                        </p:attrNameLst>
                                      </p:cBhvr>
                                      <p:to>
                                        <p:strVal val="visible"/>
                                      </p:to>
                                    </p:set>
                                    <p:anim calcmode="lin" valueType="num">
                                      <p:cBhvr>
                                        <p:cTn id="86" dur="500" fill="hold"/>
                                        <p:tgtEl>
                                          <p:spTgt spid="57"/>
                                        </p:tgtEl>
                                        <p:attrNameLst>
                                          <p:attrName>ppt_w</p:attrName>
                                        </p:attrNameLst>
                                      </p:cBhvr>
                                      <p:tavLst>
                                        <p:tav tm="0">
                                          <p:val>
                                            <p:fltVal val="0"/>
                                          </p:val>
                                        </p:tav>
                                        <p:tav tm="100000">
                                          <p:val>
                                            <p:strVal val="#ppt_w"/>
                                          </p:val>
                                        </p:tav>
                                      </p:tavLst>
                                    </p:anim>
                                    <p:anim calcmode="lin" valueType="num">
                                      <p:cBhvr>
                                        <p:cTn id="87" dur="500" fill="hold"/>
                                        <p:tgtEl>
                                          <p:spTgt spid="57"/>
                                        </p:tgtEl>
                                        <p:attrNameLst>
                                          <p:attrName>ppt_h</p:attrName>
                                        </p:attrNameLst>
                                      </p:cBhvr>
                                      <p:tavLst>
                                        <p:tav tm="0">
                                          <p:val>
                                            <p:fltVal val="0"/>
                                          </p:val>
                                        </p:tav>
                                        <p:tav tm="100000">
                                          <p:val>
                                            <p:strVal val="#ppt_h"/>
                                          </p:val>
                                        </p:tav>
                                      </p:tavLst>
                                    </p:anim>
                                    <p:animEffect transition="in" filter="fade">
                                      <p:cBhvr>
                                        <p:cTn id="88" dur="500"/>
                                        <p:tgtEl>
                                          <p:spTgt spid="57"/>
                                        </p:tgtEl>
                                      </p:cBhvr>
                                    </p:animEffect>
                                  </p:childTnLst>
                                </p:cTn>
                              </p:par>
                            </p:childTnLst>
                          </p:cTn>
                        </p:par>
                      </p:childTnLst>
                    </p:cTn>
                  </p:par>
                  <p:par>
                    <p:cTn id="89" fill="hold">
                      <p:stCondLst>
                        <p:cond delay="indefinite"/>
                      </p:stCondLst>
                      <p:childTnLst>
                        <p:par>
                          <p:cTn id="90" fill="hold">
                            <p:stCondLst>
                              <p:cond delay="0"/>
                            </p:stCondLst>
                            <p:childTnLst>
                              <p:par>
                                <p:cTn id="91" presetID="22" presetClass="entr" presetSubtype="1" fill="hold" nodeType="clickEffect">
                                  <p:stCondLst>
                                    <p:cond delay="0"/>
                                  </p:stCondLst>
                                  <p:childTnLst>
                                    <p:set>
                                      <p:cBhvr>
                                        <p:cTn id="92" dur="1" fill="hold">
                                          <p:stCondLst>
                                            <p:cond delay="0"/>
                                          </p:stCondLst>
                                        </p:cTn>
                                        <p:tgtEl>
                                          <p:spTgt spid="60"/>
                                        </p:tgtEl>
                                        <p:attrNameLst>
                                          <p:attrName>style.visibility</p:attrName>
                                        </p:attrNameLst>
                                      </p:cBhvr>
                                      <p:to>
                                        <p:strVal val="visible"/>
                                      </p:to>
                                    </p:set>
                                    <p:animEffect transition="in" filter="wipe(up)">
                                      <p:cBhvr>
                                        <p:cTn id="93" dur="500"/>
                                        <p:tgtEl>
                                          <p:spTgt spid="60"/>
                                        </p:tgtEl>
                                      </p:cBhvr>
                                    </p:animEffect>
                                  </p:childTnLst>
                                </p:cTn>
                              </p:par>
                              <p:par>
                                <p:cTn id="94" presetID="22" presetClass="entr" presetSubtype="1" fill="hold" nodeType="withEffect">
                                  <p:stCondLst>
                                    <p:cond delay="0"/>
                                  </p:stCondLst>
                                  <p:childTnLst>
                                    <p:set>
                                      <p:cBhvr>
                                        <p:cTn id="95" dur="1" fill="hold">
                                          <p:stCondLst>
                                            <p:cond delay="0"/>
                                          </p:stCondLst>
                                        </p:cTn>
                                        <p:tgtEl>
                                          <p:spTgt spid="58"/>
                                        </p:tgtEl>
                                        <p:attrNameLst>
                                          <p:attrName>style.visibility</p:attrName>
                                        </p:attrNameLst>
                                      </p:cBhvr>
                                      <p:to>
                                        <p:strVal val="visible"/>
                                      </p:to>
                                    </p:set>
                                    <p:animEffect transition="in" filter="wipe(up)">
                                      <p:cBhvr>
                                        <p:cTn id="96" dur="500"/>
                                        <p:tgtEl>
                                          <p:spTgt spid="58"/>
                                        </p:tgtEl>
                                      </p:cBhvr>
                                    </p:animEffect>
                                  </p:childTnLst>
                                </p:cTn>
                              </p:par>
                            </p:childTnLst>
                          </p:cTn>
                        </p:par>
                      </p:childTnLst>
                    </p:cTn>
                  </p:par>
                  <p:par>
                    <p:cTn id="97" fill="hold">
                      <p:stCondLst>
                        <p:cond delay="indefinite"/>
                      </p:stCondLst>
                      <p:childTnLst>
                        <p:par>
                          <p:cTn id="98" fill="hold">
                            <p:stCondLst>
                              <p:cond delay="0"/>
                            </p:stCondLst>
                            <p:childTnLst>
                              <p:par>
                                <p:cTn id="99" presetID="53" presetClass="entr" presetSubtype="16" fill="hold" grpId="0" nodeType="clickEffect">
                                  <p:stCondLst>
                                    <p:cond delay="0"/>
                                  </p:stCondLst>
                                  <p:childTnLst>
                                    <p:set>
                                      <p:cBhvr>
                                        <p:cTn id="100" dur="1" fill="hold">
                                          <p:stCondLst>
                                            <p:cond delay="0"/>
                                          </p:stCondLst>
                                        </p:cTn>
                                        <p:tgtEl>
                                          <p:spTgt spid="59"/>
                                        </p:tgtEl>
                                        <p:attrNameLst>
                                          <p:attrName>style.visibility</p:attrName>
                                        </p:attrNameLst>
                                      </p:cBhvr>
                                      <p:to>
                                        <p:strVal val="visible"/>
                                      </p:to>
                                    </p:set>
                                    <p:anim calcmode="lin" valueType="num">
                                      <p:cBhvr>
                                        <p:cTn id="101" dur="500" fill="hold"/>
                                        <p:tgtEl>
                                          <p:spTgt spid="59"/>
                                        </p:tgtEl>
                                        <p:attrNameLst>
                                          <p:attrName>ppt_w</p:attrName>
                                        </p:attrNameLst>
                                      </p:cBhvr>
                                      <p:tavLst>
                                        <p:tav tm="0">
                                          <p:val>
                                            <p:fltVal val="0"/>
                                          </p:val>
                                        </p:tav>
                                        <p:tav tm="100000">
                                          <p:val>
                                            <p:strVal val="#ppt_w"/>
                                          </p:val>
                                        </p:tav>
                                      </p:tavLst>
                                    </p:anim>
                                    <p:anim calcmode="lin" valueType="num">
                                      <p:cBhvr>
                                        <p:cTn id="102" dur="500" fill="hold"/>
                                        <p:tgtEl>
                                          <p:spTgt spid="59"/>
                                        </p:tgtEl>
                                        <p:attrNameLst>
                                          <p:attrName>ppt_h</p:attrName>
                                        </p:attrNameLst>
                                      </p:cBhvr>
                                      <p:tavLst>
                                        <p:tav tm="0">
                                          <p:val>
                                            <p:fltVal val="0"/>
                                          </p:val>
                                        </p:tav>
                                        <p:tav tm="100000">
                                          <p:val>
                                            <p:strVal val="#ppt_h"/>
                                          </p:val>
                                        </p:tav>
                                      </p:tavLst>
                                    </p:anim>
                                    <p:animEffect transition="in" filter="fade">
                                      <p:cBhvr>
                                        <p:cTn id="103" dur="500"/>
                                        <p:tgtEl>
                                          <p:spTgt spid="59"/>
                                        </p:tgtEl>
                                      </p:cBhvr>
                                    </p:animEffect>
                                  </p:childTnLst>
                                </p:cTn>
                              </p:par>
                            </p:childTnLst>
                          </p:cTn>
                        </p:par>
                      </p:childTnLst>
                    </p:cTn>
                  </p:par>
                  <p:par>
                    <p:cTn id="104" fill="hold">
                      <p:stCondLst>
                        <p:cond delay="indefinite"/>
                      </p:stCondLst>
                      <p:childTnLst>
                        <p:par>
                          <p:cTn id="105" fill="hold">
                            <p:stCondLst>
                              <p:cond delay="0"/>
                            </p:stCondLst>
                            <p:childTnLst>
                              <p:par>
                                <p:cTn id="106" presetID="21" presetClass="entr" presetSubtype="1" fill="hold" nodeType="clickEffect">
                                  <p:stCondLst>
                                    <p:cond delay="0"/>
                                  </p:stCondLst>
                                  <p:childTnLst>
                                    <p:set>
                                      <p:cBhvr>
                                        <p:cTn id="107" dur="1" fill="hold">
                                          <p:stCondLst>
                                            <p:cond delay="0"/>
                                          </p:stCondLst>
                                        </p:cTn>
                                        <p:tgtEl>
                                          <p:spTgt spid="38"/>
                                        </p:tgtEl>
                                        <p:attrNameLst>
                                          <p:attrName>style.visibility</p:attrName>
                                        </p:attrNameLst>
                                      </p:cBhvr>
                                      <p:to>
                                        <p:strVal val="visible"/>
                                      </p:to>
                                    </p:set>
                                    <p:animEffect transition="in" filter="wheel(1)">
                                      <p:cBhvr>
                                        <p:cTn id="108" dur="2000"/>
                                        <p:tgtEl>
                                          <p:spTgt spid="38"/>
                                        </p:tgtEl>
                                      </p:cBhvr>
                                    </p:animEffect>
                                  </p:childTnLst>
                                </p:cTn>
                              </p:par>
                            </p:childTnLst>
                          </p:cTn>
                        </p:par>
                        <p:par>
                          <p:cTn id="109" fill="hold">
                            <p:stCondLst>
                              <p:cond delay="2000"/>
                            </p:stCondLst>
                            <p:childTnLst>
                              <p:par>
                                <p:cTn id="110" presetID="53" presetClass="entr" presetSubtype="16" fill="hold" grpId="0" nodeType="afterEffect">
                                  <p:stCondLst>
                                    <p:cond delay="0"/>
                                  </p:stCondLst>
                                  <p:childTnLst>
                                    <p:set>
                                      <p:cBhvr>
                                        <p:cTn id="111" dur="1" fill="hold">
                                          <p:stCondLst>
                                            <p:cond delay="0"/>
                                          </p:stCondLst>
                                        </p:cTn>
                                        <p:tgtEl>
                                          <p:spTgt spid="39"/>
                                        </p:tgtEl>
                                        <p:attrNameLst>
                                          <p:attrName>style.visibility</p:attrName>
                                        </p:attrNameLst>
                                      </p:cBhvr>
                                      <p:to>
                                        <p:strVal val="visible"/>
                                      </p:to>
                                    </p:set>
                                    <p:anim calcmode="lin" valueType="num">
                                      <p:cBhvr>
                                        <p:cTn id="112" dur="1000" fill="hold"/>
                                        <p:tgtEl>
                                          <p:spTgt spid="39"/>
                                        </p:tgtEl>
                                        <p:attrNameLst>
                                          <p:attrName>ppt_w</p:attrName>
                                        </p:attrNameLst>
                                      </p:cBhvr>
                                      <p:tavLst>
                                        <p:tav tm="0">
                                          <p:val>
                                            <p:fltVal val="0"/>
                                          </p:val>
                                        </p:tav>
                                        <p:tav tm="100000">
                                          <p:val>
                                            <p:strVal val="#ppt_w"/>
                                          </p:val>
                                        </p:tav>
                                      </p:tavLst>
                                    </p:anim>
                                    <p:anim calcmode="lin" valueType="num">
                                      <p:cBhvr>
                                        <p:cTn id="113" dur="1000" fill="hold"/>
                                        <p:tgtEl>
                                          <p:spTgt spid="39"/>
                                        </p:tgtEl>
                                        <p:attrNameLst>
                                          <p:attrName>ppt_h</p:attrName>
                                        </p:attrNameLst>
                                      </p:cBhvr>
                                      <p:tavLst>
                                        <p:tav tm="0">
                                          <p:val>
                                            <p:fltVal val="0"/>
                                          </p:val>
                                        </p:tav>
                                        <p:tav tm="100000">
                                          <p:val>
                                            <p:strVal val="#ppt_h"/>
                                          </p:val>
                                        </p:tav>
                                      </p:tavLst>
                                    </p:anim>
                                    <p:animEffect transition="in" filter="fade">
                                      <p:cBhvr>
                                        <p:cTn id="114" dur="1000"/>
                                        <p:tgtEl>
                                          <p:spTgt spid="39"/>
                                        </p:tgtEl>
                                      </p:cBhvr>
                                    </p:animEffect>
                                  </p:childTnLst>
                                </p:cTn>
                              </p:par>
                            </p:childTnLst>
                          </p:cTn>
                        </p:par>
                      </p:childTnLst>
                    </p:cTn>
                  </p:par>
                  <p:par>
                    <p:cTn id="115" fill="hold">
                      <p:stCondLst>
                        <p:cond delay="indefinite"/>
                      </p:stCondLst>
                      <p:childTnLst>
                        <p:par>
                          <p:cTn id="116" fill="hold">
                            <p:stCondLst>
                              <p:cond delay="0"/>
                            </p:stCondLst>
                            <p:childTnLst>
                              <p:par>
                                <p:cTn id="117" presetID="9" presetClass="entr" presetSubtype="0" fill="hold" grpId="0" nodeType="clickEffect">
                                  <p:stCondLst>
                                    <p:cond delay="0"/>
                                  </p:stCondLst>
                                  <p:childTnLst>
                                    <p:set>
                                      <p:cBhvr>
                                        <p:cTn id="118" dur="1" fill="hold">
                                          <p:stCondLst>
                                            <p:cond delay="0"/>
                                          </p:stCondLst>
                                        </p:cTn>
                                        <p:tgtEl>
                                          <p:spTgt spid="46"/>
                                        </p:tgtEl>
                                        <p:attrNameLst>
                                          <p:attrName>style.visibility</p:attrName>
                                        </p:attrNameLst>
                                      </p:cBhvr>
                                      <p:to>
                                        <p:strVal val="visible"/>
                                      </p:to>
                                    </p:set>
                                    <p:animEffect transition="in" filter="dissolve">
                                      <p:cBhvr>
                                        <p:cTn id="119" dur="1000"/>
                                        <p:tgtEl>
                                          <p:spTgt spid="46"/>
                                        </p:tgtEl>
                                      </p:cBhvr>
                                    </p:animEffect>
                                  </p:childTnLst>
                                </p:cTn>
                              </p:par>
                            </p:childTnLst>
                          </p:cTn>
                        </p:par>
                        <p:par>
                          <p:cTn id="120" fill="hold">
                            <p:stCondLst>
                              <p:cond delay="1000"/>
                            </p:stCondLst>
                            <p:childTnLst>
                              <p:par>
                                <p:cTn id="121" presetID="22" presetClass="entr" presetSubtype="8" fill="hold" grpId="0" nodeType="afterEffect">
                                  <p:stCondLst>
                                    <p:cond delay="0"/>
                                  </p:stCondLst>
                                  <p:childTnLst>
                                    <p:set>
                                      <p:cBhvr>
                                        <p:cTn id="122" dur="1" fill="hold">
                                          <p:stCondLst>
                                            <p:cond delay="0"/>
                                          </p:stCondLst>
                                        </p:cTn>
                                        <p:tgtEl>
                                          <p:spTgt spid="49"/>
                                        </p:tgtEl>
                                        <p:attrNameLst>
                                          <p:attrName>style.visibility</p:attrName>
                                        </p:attrNameLst>
                                      </p:cBhvr>
                                      <p:to>
                                        <p:strVal val="visible"/>
                                      </p:to>
                                    </p:set>
                                    <p:animEffect transition="in" filter="wipe(left)">
                                      <p:cBhvr>
                                        <p:cTn id="123" dur="1000"/>
                                        <p:tgtEl>
                                          <p:spTgt spid="49"/>
                                        </p:tgtEl>
                                      </p:cBhvr>
                                    </p:animEffect>
                                  </p:childTnLst>
                                </p:cTn>
                              </p:par>
                            </p:childTnLst>
                          </p:cTn>
                        </p:par>
                      </p:childTnLst>
                    </p:cTn>
                  </p:par>
                  <p:par>
                    <p:cTn id="124" fill="hold">
                      <p:stCondLst>
                        <p:cond delay="indefinite"/>
                      </p:stCondLst>
                      <p:childTnLst>
                        <p:par>
                          <p:cTn id="125" fill="hold">
                            <p:stCondLst>
                              <p:cond delay="0"/>
                            </p:stCondLst>
                            <p:childTnLst>
                              <p:par>
                                <p:cTn id="126" presetID="9" presetClass="entr" presetSubtype="0" fill="hold" grpId="0" nodeType="clickEffect">
                                  <p:stCondLst>
                                    <p:cond delay="0"/>
                                  </p:stCondLst>
                                  <p:childTnLst>
                                    <p:set>
                                      <p:cBhvr>
                                        <p:cTn id="127" dur="1" fill="hold">
                                          <p:stCondLst>
                                            <p:cond delay="0"/>
                                          </p:stCondLst>
                                        </p:cTn>
                                        <p:tgtEl>
                                          <p:spTgt spid="47"/>
                                        </p:tgtEl>
                                        <p:attrNameLst>
                                          <p:attrName>style.visibility</p:attrName>
                                        </p:attrNameLst>
                                      </p:cBhvr>
                                      <p:to>
                                        <p:strVal val="visible"/>
                                      </p:to>
                                    </p:set>
                                    <p:animEffect transition="in" filter="dissolve">
                                      <p:cBhvr>
                                        <p:cTn id="128" dur="1000"/>
                                        <p:tgtEl>
                                          <p:spTgt spid="47"/>
                                        </p:tgtEl>
                                      </p:cBhvr>
                                    </p:animEffect>
                                  </p:childTnLst>
                                </p:cTn>
                              </p:par>
                            </p:childTnLst>
                          </p:cTn>
                        </p:par>
                        <p:par>
                          <p:cTn id="129" fill="hold">
                            <p:stCondLst>
                              <p:cond delay="1000"/>
                            </p:stCondLst>
                            <p:childTnLst>
                              <p:par>
                                <p:cTn id="130" presetID="22" presetClass="entr" presetSubtype="2" fill="hold" grpId="0" nodeType="afterEffect">
                                  <p:stCondLst>
                                    <p:cond delay="0"/>
                                  </p:stCondLst>
                                  <p:childTnLst>
                                    <p:set>
                                      <p:cBhvr>
                                        <p:cTn id="131" dur="1" fill="hold">
                                          <p:stCondLst>
                                            <p:cond delay="0"/>
                                          </p:stCondLst>
                                        </p:cTn>
                                        <p:tgtEl>
                                          <p:spTgt spid="48"/>
                                        </p:tgtEl>
                                        <p:attrNameLst>
                                          <p:attrName>style.visibility</p:attrName>
                                        </p:attrNameLst>
                                      </p:cBhvr>
                                      <p:to>
                                        <p:strVal val="visible"/>
                                      </p:to>
                                    </p:set>
                                    <p:animEffect transition="in" filter="wipe(right)">
                                      <p:cBhvr>
                                        <p:cTn id="132" dur="1000"/>
                                        <p:tgtEl>
                                          <p:spTgt spid="48"/>
                                        </p:tgtEl>
                                      </p:cBhvr>
                                    </p:animEffect>
                                  </p:childTnLst>
                                </p:cTn>
                              </p:par>
                            </p:childTnLst>
                          </p:cTn>
                        </p:par>
                      </p:childTnLst>
                    </p:cTn>
                  </p:par>
                  <p:par>
                    <p:cTn id="133" fill="hold">
                      <p:stCondLst>
                        <p:cond delay="indefinite"/>
                      </p:stCondLst>
                      <p:childTnLst>
                        <p:par>
                          <p:cTn id="134" fill="hold">
                            <p:stCondLst>
                              <p:cond delay="0"/>
                            </p:stCondLst>
                            <p:childTnLst>
                              <p:par>
                                <p:cTn id="135" presetID="10" presetClass="exit" presetSubtype="0" fill="hold" grpId="1" nodeType="clickEffect">
                                  <p:stCondLst>
                                    <p:cond delay="0"/>
                                  </p:stCondLst>
                                  <p:childTnLst>
                                    <p:animEffect transition="out" filter="fade">
                                      <p:cBhvr>
                                        <p:cTn id="136" dur="500"/>
                                        <p:tgtEl>
                                          <p:spTgt spid="53"/>
                                        </p:tgtEl>
                                      </p:cBhvr>
                                    </p:animEffect>
                                    <p:set>
                                      <p:cBhvr>
                                        <p:cTn id="137" dur="1" fill="hold">
                                          <p:stCondLst>
                                            <p:cond delay="499"/>
                                          </p:stCondLst>
                                        </p:cTn>
                                        <p:tgtEl>
                                          <p:spTgt spid="53"/>
                                        </p:tgtEl>
                                        <p:attrNameLst>
                                          <p:attrName>style.visibility</p:attrName>
                                        </p:attrNameLst>
                                      </p:cBhvr>
                                      <p:to>
                                        <p:strVal val="hidden"/>
                                      </p:to>
                                    </p:set>
                                  </p:childTnLst>
                                </p:cTn>
                              </p:par>
                              <p:par>
                                <p:cTn id="138" presetID="10" presetClass="exit" presetSubtype="0" fill="hold" nodeType="withEffect">
                                  <p:stCondLst>
                                    <p:cond delay="0"/>
                                  </p:stCondLst>
                                  <p:childTnLst>
                                    <p:animEffect transition="out" filter="fade">
                                      <p:cBhvr>
                                        <p:cTn id="139" dur="500"/>
                                        <p:tgtEl>
                                          <p:spTgt spid="64"/>
                                        </p:tgtEl>
                                      </p:cBhvr>
                                    </p:animEffect>
                                    <p:set>
                                      <p:cBhvr>
                                        <p:cTn id="140" dur="1" fill="hold">
                                          <p:stCondLst>
                                            <p:cond delay="499"/>
                                          </p:stCondLst>
                                        </p:cTn>
                                        <p:tgtEl>
                                          <p:spTgt spid="64"/>
                                        </p:tgtEl>
                                        <p:attrNameLst>
                                          <p:attrName>style.visibility</p:attrName>
                                        </p:attrNameLst>
                                      </p:cBhvr>
                                      <p:to>
                                        <p:strVal val="hidden"/>
                                      </p:to>
                                    </p:set>
                                  </p:childTnLst>
                                </p:cTn>
                              </p:par>
                              <p:par>
                                <p:cTn id="141" presetID="10" presetClass="exit" presetSubtype="0" fill="hold" nodeType="withEffect">
                                  <p:stCondLst>
                                    <p:cond delay="0"/>
                                  </p:stCondLst>
                                  <p:childTnLst>
                                    <p:animEffect transition="out" filter="fade">
                                      <p:cBhvr>
                                        <p:cTn id="142" dur="500"/>
                                        <p:tgtEl>
                                          <p:spTgt spid="54"/>
                                        </p:tgtEl>
                                      </p:cBhvr>
                                    </p:animEffect>
                                    <p:set>
                                      <p:cBhvr>
                                        <p:cTn id="143" dur="1" fill="hold">
                                          <p:stCondLst>
                                            <p:cond delay="499"/>
                                          </p:stCondLst>
                                        </p:cTn>
                                        <p:tgtEl>
                                          <p:spTgt spid="54"/>
                                        </p:tgtEl>
                                        <p:attrNameLst>
                                          <p:attrName>style.visibility</p:attrName>
                                        </p:attrNameLst>
                                      </p:cBhvr>
                                      <p:to>
                                        <p:strVal val="hidden"/>
                                      </p:to>
                                    </p:set>
                                  </p:childTnLst>
                                </p:cTn>
                              </p:par>
                              <p:par>
                                <p:cTn id="144" presetID="10" presetClass="exit" presetSubtype="0" fill="hold" grpId="1" nodeType="withEffect">
                                  <p:stCondLst>
                                    <p:cond delay="0"/>
                                  </p:stCondLst>
                                  <p:childTnLst>
                                    <p:animEffect transition="out" filter="fade">
                                      <p:cBhvr>
                                        <p:cTn id="145" dur="500"/>
                                        <p:tgtEl>
                                          <p:spTgt spid="63"/>
                                        </p:tgtEl>
                                      </p:cBhvr>
                                    </p:animEffect>
                                    <p:set>
                                      <p:cBhvr>
                                        <p:cTn id="146" dur="1" fill="hold">
                                          <p:stCondLst>
                                            <p:cond delay="499"/>
                                          </p:stCondLst>
                                        </p:cTn>
                                        <p:tgtEl>
                                          <p:spTgt spid="63"/>
                                        </p:tgtEl>
                                        <p:attrNameLst>
                                          <p:attrName>style.visibility</p:attrName>
                                        </p:attrNameLst>
                                      </p:cBhvr>
                                      <p:to>
                                        <p:strVal val="hidden"/>
                                      </p:to>
                                    </p:set>
                                  </p:childTnLst>
                                </p:cTn>
                              </p:par>
                              <p:par>
                                <p:cTn id="147" presetID="10" presetClass="exit" presetSubtype="0" fill="hold" grpId="1" nodeType="withEffect">
                                  <p:stCondLst>
                                    <p:cond delay="0"/>
                                  </p:stCondLst>
                                  <p:childTnLst>
                                    <p:animEffect transition="out" filter="fade">
                                      <p:cBhvr>
                                        <p:cTn id="148" dur="500"/>
                                        <p:tgtEl>
                                          <p:spTgt spid="55"/>
                                        </p:tgtEl>
                                      </p:cBhvr>
                                    </p:animEffect>
                                    <p:set>
                                      <p:cBhvr>
                                        <p:cTn id="149" dur="1" fill="hold">
                                          <p:stCondLst>
                                            <p:cond delay="499"/>
                                          </p:stCondLst>
                                        </p:cTn>
                                        <p:tgtEl>
                                          <p:spTgt spid="55"/>
                                        </p:tgtEl>
                                        <p:attrNameLst>
                                          <p:attrName>style.visibility</p:attrName>
                                        </p:attrNameLst>
                                      </p:cBhvr>
                                      <p:to>
                                        <p:strVal val="hidden"/>
                                      </p:to>
                                    </p:set>
                                  </p:childTnLst>
                                </p:cTn>
                              </p:par>
                              <p:par>
                                <p:cTn id="150" presetID="10" presetClass="exit" presetSubtype="0" fill="hold" nodeType="withEffect">
                                  <p:stCondLst>
                                    <p:cond delay="0"/>
                                  </p:stCondLst>
                                  <p:childTnLst>
                                    <p:animEffect transition="out" filter="fade">
                                      <p:cBhvr>
                                        <p:cTn id="151" dur="500"/>
                                        <p:tgtEl>
                                          <p:spTgt spid="62"/>
                                        </p:tgtEl>
                                      </p:cBhvr>
                                    </p:animEffect>
                                    <p:set>
                                      <p:cBhvr>
                                        <p:cTn id="152" dur="1" fill="hold">
                                          <p:stCondLst>
                                            <p:cond delay="499"/>
                                          </p:stCondLst>
                                        </p:cTn>
                                        <p:tgtEl>
                                          <p:spTgt spid="62"/>
                                        </p:tgtEl>
                                        <p:attrNameLst>
                                          <p:attrName>style.visibility</p:attrName>
                                        </p:attrNameLst>
                                      </p:cBhvr>
                                      <p:to>
                                        <p:strVal val="hidden"/>
                                      </p:to>
                                    </p:set>
                                  </p:childTnLst>
                                </p:cTn>
                              </p:par>
                              <p:par>
                                <p:cTn id="153" presetID="10" presetClass="exit" presetSubtype="0" fill="hold" nodeType="withEffect">
                                  <p:stCondLst>
                                    <p:cond delay="0"/>
                                  </p:stCondLst>
                                  <p:childTnLst>
                                    <p:animEffect transition="out" filter="fade">
                                      <p:cBhvr>
                                        <p:cTn id="154" dur="500"/>
                                        <p:tgtEl>
                                          <p:spTgt spid="56"/>
                                        </p:tgtEl>
                                      </p:cBhvr>
                                    </p:animEffect>
                                    <p:set>
                                      <p:cBhvr>
                                        <p:cTn id="155" dur="1" fill="hold">
                                          <p:stCondLst>
                                            <p:cond delay="499"/>
                                          </p:stCondLst>
                                        </p:cTn>
                                        <p:tgtEl>
                                          <p:spTgt spid="56"/>
                                        </p:tgtEl>
                                        <p:attrNameLst>
                                          <p:attrName>style.visibility</p:attrName>
                                        </p:attrNameLst>
                                      </p:cBhvr>
                                      <p:to>
                                        <p:strVal val="hidden"/>
                                      </p:to>
                                    </p:set>
                                  </p:childTnLst>
                                </p:cTn>
                              </p:par>
                              <p:par>
                                <p:cTn id="156" presetID="10" presetClass="exit" presetSubtype="0" fill="hold" grpId="1" nodeType="withEffect">
                                  <p:stCondLst>
                                    <p:cond delay="0"/>
                                  </p:stCondLst>
                                  <p:childTnLst>
                                    <p:animEffect transition="out" filter="fade">
                                      <p:cBhvr>
                                        <p:cTn id="157" dur="500"/>
                                        <p:tgtEl>
                                          <p:spTgt spid="61"/>
                                        </p:tgtEl>
                                      </p:cBhvr>
                                    </p:animEffect>
                                    <p:set>
                                      <p:cBhvr>
                                        <p:cTn id="158" dur="1" fill="hold">
                                          <p:stCondLst>
                                            <p:cond delay="499"/>
                                          </p:stCondLst>
                                        </p:cTn>
                                        <p:tgtEl>
                                          <p:spTgt spid="61"/>
                                        </p:tgtEl>
                                        <p:attrNameLst>
                                          <p:attrName>style.visibility</p:attrName>
                                        </p:attrNameLst>
                                      </p:cBhvr>
                                      <p:to>
                                        <p:strVal val="hidden"/>
                                      </p:to>
                                    </p:set>
                                  </p:childTnLst>
                                </p:cTn>
                              </p:par>
                              <p:par>
                                <p:cTn id="159" presetID="10" presetClass="exit" presetSubtype="0" fill="hold" grpId="1" nodeType="withEffect">
                                  <p:stCondLst>
                                    <p:cond delay="0"/>
                                  </p:stCondLst>
                                  <p:childTnLst>
                                    <p:animEffect transition="out" filter="fade">
                                      <p:cBhvr>
                                        <p:cTn id="160" dur="500"/>
                                        <p:tgtEl>
                                          <p:spTgt spid="57"/>
                                        </p:tgtEl>
                                      </p:cBhvr>
                                    </p:animEffect>
                                    <p:set>
                                      <p:cBhvr>
                                        <p:cTn id="161" dur="1" fill="hold">
                                          <p:stCondLst>
                                            <p:cond delay="499"/>
                                          </p:stCondLst>
                                        </p:cTn>
                                        <p:tgtEl>
                                          <p:spTgt spid="57"/>
                                        </p:tgtEl>
                                        <p:attrNameLst>
                                          <p:attrName>style.visibility</p:attrName>
                                        </p:attrNameLst>
                                      </p:cBhvr>
                                      <p:to>
                                        <p:strVal val="hidden"/>
                                      </p:to>
                                    </p:set>
                                  </p:childTnLst>
                                </p:cTn>
                              </p:par>
                              <p:par>
                                <p:cTn id="162" presetID="10" presetClass="exit" presetSubtype="0" fill="hold" nodeType="withEffect">
                                  <p:stCondLst>
                                    <p:cond delay="0"/>
                                  </p:stCondLst>
                                  <p:childTnLst>
                                    <p:animEffect transition="out" filter="fade">
                                      <p:cBhvr>
                                        <p:cTn id="163" dur="500"/>
                                        <p:tgtEl>
                                          <p:spTgt spid="60"/>
                                        </p:tgtEl>
                                      </p:cBhvr>
                                    </p:animEffect>
                                    <p:set>
                                      <p:cBhvr>
                                        <p:cTn id="164" dur="1" fill="hold">
                                          <p:stCondLst>
                                            <p:cond delay="499"/>
                                          </p:stCondLst>
                                        </p:cTn>
                                        <p:tgtEl>
                                          <p:spTgt spid="60"/>
                                        </p:tgtEl>
                                        <p:attrNameLst>
                                          <p:attrName>style.visibility</p:attrName>
                                        </p:attrNameLst>
                                      </p:cBhvr>
                                      <p:to>
                                        <p:strVal val="hidden"/>
                                      </p:to>
                                    </p:set>
                                  </p:childTnLst>
                                </p:cTn>
                              </p:par>
                              <p:par>
                                <p:cTn id="165" presetID="10" presetClass="exit" presetSubtype="0" fill="hold" nodeType="withEffect">
                                  <p:stCondLst>
                                    <p:cond delay="0"/>
                                  </p:stCondLst>
                                  <p:childTnLst>
                                    <p:animEffect transition="out" filter="fade">
                                      <p:cBhvr>
                                        <p:cTn id="166" dur="500"/>
                                        <p:tgtEl>
                                          <p:spTgt spid="58"/>
                                        </p:tgtEl>
                                      </p:cBhvr>
                                    </p:animEffect>
                                    <p:set>
                                      <p:cBhvr>
                                        <p:cTn id="167" dur="1" fill="hold">
                                          <p:stCondLst>
                                            <p:cond delay="499"/>
                                          </p:stCondLst>
                                        </p:cTn>
                                        <p:tgtEl>
                                          <p:spTgt spid="58"/>
                                        </p:tgtEl>
                                        <p:attrNameLst>
                                          <p:attrName>style.visibility</p:attrName>
                                        </p:attrNameLst>
                                      </p:cBhvr>
                                      <p:to>
                                        <p:strVal val="hidden"/>
                                      </p:to>
                                    </p:set>
                                  </p:childTnLst>
                                </p:cTn>
                              </p:par>
                              <p:par>
                                <p:cTn id="168" presetID="10" presetClass="exit" presetSubtype="0" fill="hold" nodeType="withEffect">
                                  <p:stCondLst>
                                    <p:cond delay="0"/>
                                  </p:stCondLst>
                                  <p:childTnLst>
                                    <p:animEffect transition="out" filter="fade">
                                      <p:cBhvr>
                                        <p:cTn id="169" dur="500"/>
                                        <p:tgtEl>
                                          <p:spTgt spid="65"/>
                                        </p:tgtEl>
                                      </p:cBhvr>
                                    </p:animEffect>
                                    <p:set>
                                      <p:cBhvr>
                                        <p:cTn id="170" dur="1" fill="hold">
                                          <p:stCondLst>
                                            <p:cond delay="499"/>
                                          </p:stCondLst>
                                        </p:cTn>
                                        <p:tgtEl>
                                          <p:spTgt spid="65"/>
                                        </p:tgtEl>
                                        <p:attrNameLst>
                                          <p:attrName>style.visibility</p:attrName>
                                        </p:attrNameLst>
                                      </p:cBhvr>
                                      <p:to>
                                        <p:strVal val="hidden"/>
                                      </p:to>
                                    </p:set>
                                  </p:childTnLst>
                                </p:cTn>
                              </p:par>
                              <p:par>
                                <p:cTn id="171" presetID="10" presetClass="exit" presetSubtype="0" fill="hold" grpId="1" nodeType="withEffect">
                                  <p:stCondLst>
                                    <p:cond delay="0"/>
                                  </p:stCondLst>
                                  <p:childTnLst>
                                    <p:animEffect transition="out" filter="fade">
                                      <p:cBhvr>
                                        <p:cTn id="172" dur="500"/>
                                        <p:tgtEl>
                                          <p:spTgt spid="59"/>
                                        </p:tgtEl>
                                      </p:cBhvr>
                                    </p:animEffect>
                                    <p:set>
                                      <p:cBhvr>
                                        <p:cTn id="173" dur="1" fill="hold">
                                          <p:stCondLst>
                                            <p:cond delay="499"/>
                                          </p:stCondLst>
                                        </p:cTn>
                                        <p:tgtEl>
                                          <p:spTgt spid="59"/>
                                        </p:tgtEl>
                                        <p:attrNameLst>
                                          <p:attrName>style.visibility</p:attrName>
                                        </p:attrNameLst>
                                      </p:cBhvr>
                                      <p:to>
                                        <p:strVal val="hidden"/>
                                      </p:to>
                                    </p:set>
                                  </p:childTnLst>
                                </p:cTn>
                              </p:par>
                            </p:childTnLst>
                          </p:cTn>
                        </p:par>
                      </p:childTnLst>
                    </p:cTn>
                  </p:par>
                  <p:par>
                    <p:cTn id="174" fill="hold">
                      <p:stCondLst>
                        <p:cond delay="indefinite"/>
                      </p:stCondLst>
                      <p:childTnLst>
                        <p:par>
                          <p:cTn id="175" fill="hold">
                            <p:stCondLst>
                              <p:cond delay="0"/>
                            </p:stCondLst>
                            <p:childTnLst>
                              <p:par>
                                <p:cTn id="176" presetID="42" presetClass="path" presetSubtype="0" accel="50000" decel="50000" fill="hold" nodeType="clickEffect">
                                  <p:stCondLst>
                                    <p:cond delay="0"/>
                                  </p:stCondLst>
                                  <p:childTnLst>
                                    <p:animMotion origin="layout" path="M -1.11111E-6 2.22222E-6 L -0.14219 -0.25695 " pathEditMode="relative" rAng="0" ptsTypes="AA">
                                      <p:cBhvr>
                                        <p:cTn id="177" dur="2000" fill="hold"/>
                                        <p:tgtEl>
                                          <p:spTgt spid="52"/>
                                        </p:tgtEl>
                                        <p:attrNameLst>
                                          <p:attrName>ppt_x</p:attrName>
                                          <p:attrName>ppt_y</p:attrName>
                                        </p:attrNameLst>
                                      </p:cBhvr>
                                      <p:rCtr x="-7118" y="-12847"/>
                                    </p:animMotion>
                                  </p:childTnLst>
                                </p:cTn>
                              </p:par>
                            </p:childTnLst>
                          </p:cTn>
                        </p:par>
                      </p:childTnLst>
                    </p:cTn>
                  </p:par>
                  <p:par>
                    <p:cTn id="178" fill="hold">
                      <p:stCondLst>
                        <p:cond delay="indefinite"/>
                      </p:stCondLst>
                      <p:childTnLst>
                        <p:par>
                          <p:cTn id="179" fill="hold">
                            <p:stCondLst>
                              <p:cond delay="0"/>
                            </p:stCondLst>
                            <p:childTnLst>
                              <p:par>
                                <p:cTn id="180" presetID="2" presetClass="entr" presetSubtype="12" fill="hold" nodeType="clickEffect">
                                  <p:stCondLst>
                                    <p:cond delay="0"/>
                                  </p:stCondLst>
                                  <p:childTnLst>
                                    <p:set>
                                      <p:cBhvr>
                                        <p:cTn id="181" dur="1" fill="hold">
                                          <p:stCondLst>
                                            <p:cond delay="0"/>
                                          </p:stCondLst>
                                        </p:cTn>
                                        <p:tgtEl>
                                          <p:spTgt spid="40"/>
                                        </p:tgtEl>
                                        <p:attrNameLst>
                                          <p:attrName>style.visibility</p:attrName>
                                        </p:attrNameLst>
                                      </p:cBhvr>
                                      <p:to>
                                        <p:strVal val="visible"/>
                                      </p:to>
                                    </p:set>
                                    <p:anim calcmode="lin" valueType="num">
                                      <p:cBhvr additive="base">
                                        <p:cTn id="182" dur="1000" fill="hold"/>
                                        <p:tgtEl>
                                          <p:spTgt spid="40"/>
                                        </p:tgtEl>
                                        <p:attrNameLst>
                                          <p:attrName>ppt_x</p:attrName>
                                        </p:attrNameLst>
                                      </p:cBhvr>
                                      <p:tavLst>
                                        <p:tav tm="0">
                                          <p:val>
                                            <p:strVal val="0-#ppt_w/2"/>
                                          </p:val>
                                        </p:tav>
                                        <p:tav tm="100000">
                                          <p:val>
                                            <p:strVal val="#ppt_x"/>
                                          </p:val>
                                        </p:tav>
                                      </p:tavLst>
                                    </p:anim>
                                    <p:anim calcmode="lin" valueType="num">
                                      <p:cBhvr additive="base">
                                        <p:cTn id="183" dur="1000" fill="hold"/>
                                        <p:tgtEl>
                                          <p:spTgt spid="40"/>
                                        </p:tgtEl>
                                        <p:attrNameLst>
                                          <p:attrName>ppt_y</p:attrName>
                                        </p:attrNameLst>
                                      </p:cBhvr>
                                      <p:tavLst>
                                        <p:tav tm="0">
                                          <p:val>
                                            <p:strVal val="1+#ppt_h/2"/>
                                          </p:val>
                                        </p:tav>
                                        <p:tav tm="100000">
                                          <p:val>
                                            <p:strVal val="#ppt_y"/>
                                          </p:val>
                                        </p:tav>
                                      </p:tavLst>
                                    </p:anim>
                                  </p:childTnLst>
                                </p:cTn>
                              </p:par>
                              <p:par>
                                <p:cTn id="184" presetID="2" presetClass="entr" presetSubtype="12" fill="hold" nodeType="withEffect">
                                  <p:stCondLst>
                                    <p:cond delay="0"/>
                                  </p:stCondLst>
                                  <p:childTnLst>
                                    <p:set>
                                      <p:cBhvr>
                                        <p:cTn id="185" dur="1" fill="hold">
                                          <p:stCondLst>
                                            <p:cond delay="0"/>
                                          </p:stCondLst>
                                        </p:cTn>
                                        <p:tgtEl>
                                          <p:spTgt spid="41"/>
                                        </p:tgtEl>
                                        <p:attrNameLst>
                                          <p:attrName>style.visibility</p:attrName>
                                        </p:attrNameLst>
                                      </p:cBhvr>
                                      <p:to>
                                        <p:strVal val="visible"/>
                                      </p:to>
                                    </p:set>
                                    <p:anim calcmode="lin" valueType="num">
                                      <p:cBhvr additive="base">
                                        <p:cTn id="186" dur="1000" fill="hold"/>
                                        <p:tgtEl>
                                          <p:spTgt spid="41"/>
                                        </p:tgtEl>
                                        <p:attrNameLst>
                                          <p:attrName>ppt_x</p:attrName>
                                        </p:attrNameLst>
                                      </p:cBhvr>
                                      <p:tavLst>
                                        <p:tav tm="0">
                                          <p:val>
                                            <p:strVal val="0-#ppt_w/2"/>
                                          </p:val>
                                        </p:tav>
                                        <p:tav tm="100000">
                                          <p:val>
                                            <p:strVal val="#ppt_x"/>
                                          </p:val>
                                        </p:tav>
                                      </p:tavLst>
                                    </p:anim>
                                    <p:anim calcmode="lin" valueType="num">
                                      <p:cBhvr additive="base">
                                        <p:cTn id="187" dur="1000" fill="hold"/>
                                        <p:tgtEl>
                                          <p:spTgt spid="41"/>
                                        </p:tgtEl>
                                        <p:attrNameLst>
                                          <p:attrName>ppt_y</p:attrName>
                                        </p:attrNameLst>
                                      </p:cBhvr>
                                      <p:tavLst>
                                        <p:tav tm="0">
                                          <p:val>
                                            <p:strVal val="1+#ppt_h/2"/>
                                          </p:val>
                                        </p:tav>
                                        <p:tav tm="100000">
                                          <p:val>
                                            <p:strVal val="#ppt_y"/>
                                          </p:val>
                                        </p:tav>
                                      </p:tavLst>
                                    </p:anim>
                                  </p:childTnLst>
                                </p:cTn>
                              </p:par>
                              <p:par>
                                <p:cTn id="188" presetID="2" presetClass="entr" presetSubtype="12" fill="hold" nodeType="withEffect">
                                  <p:stCondLst>
                                    <p:cond delay="0"/>
                                  </p:stCondLst>
                                  <p:childTnLst>
                                    <p:set>
                                      <p:cBhvr>
                                        <p:cTn id="189" dur="1" fill="hold">
                                          <p:stCondLst>
                                            <p:cond delay="0"/>
                                          </p:stCondLst>
                                        </p:cTn>
                                        <p:tgtEl>
                                          <p:spTgt spid="42"/>
                                        </p:tgtEl>
                                        <p:attrNameLst>
                                          <p:attrName>style.visibility</p:attrName>
                                        </p:attrNameLst>
                                      </p:cBhvr>
                                      <p:to>
                                        <p:strVal val="visible"/>
                                      </p:to>
                                    </p:set>
                                    <p:anim calcmode="lin" valueType="num">
                                      <p:cBhvr additive="base">
                                        <p:cTn id="190" dur="1000" fill="hold"/>
                                        <p:tgtEl>
                                          <p:spTgt spid="42"/>
                                        </p:tgtEl>
                                        <p:attrNameLst>
                                          <p:attrName>ppt_x</p:attrName>
                                        </p:attrNameLst>
                                      </p:cBhvr>
                                      <p:tavLst>
                                        <p:tav tm="0">
                                          <p:val>
                                            <p:strVal val="0-#ppt_w/2"/>
                                          </p:val>
                                        </p:tav>
                                        <p:tav tm="100000">
                                          <p:val>
                                            <p:strVal val="#ppt_x"/>
                                          </p:val>
                                        </p:tav>
                                      </p:tavLst>
                                    </p:anim>
                                    <p:anim calcmode="lin" valueType="num">
                                      <p:cBhvr additive="base">
                                        <p:cTn id="191" dur="1000" fill="hold"/>
                                        <p:tgtEl>
                                          <p:spTgt spid="42"/>
                                        </p:tgtEl>
                                        <p:attrNameLst>
                                          <p:attrName>ppt_y</p:attrName>
                                        </p:attrNameLst>
                                      </p:cBhvr>
                                      <p:tavLst>
                                        <p:tav tm="0">
                                          <p:val>
                                            <p:strVal val="1+#ppt_h/2"/>
                                          </p:val>
                                        </p:tav>
                                        <p:tav tm="100000">
                                          <p:val>
                                            <p:strVal val="#ppt_y"/>
                                          </p:val>
                                        </p:tav>
                                      </p:tavLst>
                                    </p:anim>
                                  </p:childTnLst>
                                </p:cTn>
                              </p:par>
                              <p:par>
                                <p:cTn id="192" presetID="2" presetClass="entr" presetSubtype="12" fill="hold" nodeType="withEffect">
                                  <p:stCondLst>
                                    <p:cond delay="0"/>
                                  </p:stCondLst>
                                  <p:childTnLst>
                                    <p:set>
                                      <p:cBhvr>
                                        <p:cTn id="193" dur="1" fill="hold">
                                          <p:stCondLst>
                                            <p:cond delay="0"/>
                                          </p:stCondLst>
                                        </p:cTn>
                                        <p:tgtEl>
                                          <p:spTgt spid="43"/>
                                        </p:tgtEl>
                                        <p:attrNameLst>
                                          <p:attrName>style.visibility</p:attrName>
                                        </p:attrNameLst>
                                      </p:cBhvr>
                                      <p:to>
                                        <p:strVal val="visible"/>
                                      </p:to>
                                    </p:set>
                                    <p:anim calcmode="lin" valueType="num">
                                      <p:cBhvr additive="base">
                                        <p:cTn id="194" dur="1000" fill="hold"/>
                                        <p:tgtEl>
                                          <p:spTgt spid="43"/>
                                        </p:tgtEl>
                                        <p:attrNameLst>
                                          <p:attrName>ppt_x</p:attrName>
                                        </p:attrNameLst>
                                      </p:cBhvr>
                                      <p:tavLst>
                                        <p:tav tm="0">
                                          <p:val>
                                            <p:strVal val="0-#ppt_w/2"/>
                                          </p:val>
                                        </p:tav>
                                        <p:tav tm="100000">
                                          <p:val>
                                            <p:strVal val="#ppt_x"/>
                                          </p:val>
                                        </p:tav>
                                      </p:tavLst>
                                    </p:anim>
                                    <p:anim calcmode="lin" valueType="num">
                                      <p:cBhvr additive="base">
                                        <p:cTn id="195" dur="1000" fill="hold"/>
                                        <p:tgtEl>
                                          <p:spTgt spid="43"/>
                                        </p:tgtEl>
                                        <p:attrNameLst>
                                          <p:attrName>ppt_y</p:attrName>
                                        </p:attrNameLst>
                                      </p:cBhvr>
                                      <p:tavLst>
                                        <p:tav tm="0">
                                          <p:val>
                                            <p:strVal val="1+#ppt_h/2"/>
                                          </p:val>
                                        </p:tav>
                                        <p:tav tm="100000">
                                          <p:val>
                                            <p:strVal val="#ppt_y"/>
                                          </p:val>
                                        </p:tav>
                                      </p:tavLst>
                                    </p:anim>
                                  </p:childTnLst>
                                </p:cTn>
                              </p:par>
                              <p:par>
                                <p:cTn id="196" presetID="2" presetClass="entr" presetSubtype="12" fill="hold" nodeType="withEffect">
                                  <p:stCondLst>
                                    <p:cond delay="0"/>
                                  </p:stCondLst>
                                  <p:childTnLst>
                                    <p:set>
                                      <p:cBhvr>
                                        <p:cTn id="197" dur="1" fill="hold">
                                          <p:stCondLst>
                                            <p:cond delay="0"/>
                                          </p:stCondLst>
                                        </p:cTn>
                                        <p:tgtEl>
                                          <p:spTgt spid="44"/>
                                        </p:tgtEl>
                                        <p:attrNameLst>
                                          <p:attrName>style.visibility</p:attrName>
                                        </p:attrNameLst>
                                      </p:cBhvr>
                                      <p:to>
                                        <p:strVal val="visible"/>
                                      </p:to>
                                    </p:set>
                                    <p:anim calcmode="lin" valueType="num">
                                      <p:cBhvr additive="base">
                                        <p:cTn id="198" dur="1000" fill="hold"/>
                                        <p:tgtEl>
                                          <p:spTgt spid="44"/>
                                        </p:tgtEl>
                                        <p:attrNameLst>
                                          <p:attrName>ppt_x</p:attrName>
                                        </p:attrNameLst>
                                      </p:cBhvr>
                                      <p:tavLst>
                                        <p:tav tm="0">
                                          <p:val>
                                            <p:strVal val="0-#ppt_w/2"/>
                                          </p:val>
                                        </p:tav>
                                        <p:tav tm="100000">
                                          <p:val>
                                            <p:strVal val="#ppt_x"/>
                                          </p:val>
                                        </p:tav>
                                      </p:tavLst>
                                    </p:anim>
                                    <p:anim calcmode="lin" valueType="num">
                                      <p:cBhvr additive="base">
                                        <p:cTn id="199" dur="1000" fill="hold"/>
                                        <p:tgtEl>
                                          <p:spTgt spid="44"/>
                                        </p:tgtEl>
                                        <p:attrNameLst>
                                          <p:attrName>ppt_y</p:attrName>
                                        </p:attrNameLst>
                                      </p:cBhvr>
                                      <p:tavLst>
                                        <p:tav tm="0">
                                          <p:val>
                                            <p:strVal val="1+#ppt_h/2"/>
                                          </p:val>
                                        </p:tav>
                                        <p:tav tm="100000">
                                          <p:val>
                                            <p:strVal val="#ppt_y"/>
                                          </p:val>
                                        </p:tav>
                                      </p:tavLst>
                                    </p:anim>
                                  </p:childTnLst>
                                </p:cTn>
                              </p:par>
                            </p:childTnLst>
                          </p:cTn>
                        </p:par>
                      </p:childTnLst>
                    </p:cTn>
                  </p:par>
                  <p:par>
                    <p:cTn id="200" fill="hold">
                      <p:stCondLst>
                        <p:cond delay="indefinite"/>
                      </p:stCondLst>
                      <p:childTnLst>
                        <p:par>
                          <p:cTn id="201" fill="hold">
                            <p:stCondLst>
                              <p:cond delay="0"/>
                            </p:stCondLst>
                            <p:childTnLst>
                              <p:par>
                                <p:cTn id="202" presetID="22" presetClass="entr" presetSubtype="8" fill="hold" nodeType="clickEffect">
                                  <p:stCondLst>
                                    <p:cond delay="0"/>
                                  </p:stCondLst>
                                  <p:childTnLst>
                                    <p:set>
                                      <p:cBhvr>
                                        <p:cTn id="203" dur="1" fill="hold">
                                          <p:stCondLst>
                                            <p:cond delay="0"/>
                                          </p:stCondLst>
                                        </p:cTn>
                                        <p:tgtEl>
                                          <p:spTgt spid="45"/>
                                        </p:tgtEl>
                                        <p:attrNameLst>
                                          <p:attrName>style.visibility</p:attrName>
                                        </p:attrNameLst>
                                      </p:cBhvr>
                                      <p:to>
                                        <p:strVal val="visible"/>
                                      </p:to>
                                    </p:set>
                                    <p:animEffect transition="in" filter="wipe(left)">
                                      <p:cBhvr>
                                        <p:cTn id="204" dur="10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4" grpId="0" animBg="1"/>
      <p:bldP spid="37" grpId="0" animBg="1"/>
      <p:bldP spid="39" grpId="0"/>
      <p:bldP spid="46" grpId="0" animBg="1"/>
      <p:bldP spid="47" grpId="0" animBg="1"/>
      <p:bldP spid="48" grpId="0" animBg="1"/>
      <p:bldP spid="49" grpId="0" animBg="1"/>
      <p:bldP spid="53" grpId="0" animBg="1"/>
      <p:bldP spid="53" grpId="1" animBg="1"/>
      <p:bldP spid="55" grpId="0" animBg="1"/>
      <p:bldP spid="55" grpId="1" animBg="1"/>
      <p:bldP spid="57" grpId="0" animBg="1"/>
      <p:bldP spid="57" grpId="1" animBg="1"/>
      <p:bldP spid="59" grpId="0" animBg="1"/>
      <p:bldP spid="59" grpId="1" animBg="1"/>
      <p:bldP spid="61" grpId="0" animBg="1"/>
      <p:bldP spid="61" grpId="1" animBg="1"/>
      <p:bldP spid="63" grpId="0" animBg="1"/>
      <p:bldP spid="63"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3999" cy="584775"/>
          </a:xfrm>
          <a:prstGeom prst="rect">
            <a:avLst/>
          </a:prstGeom>
        </p:spPr>
        <p:txBody>
          <a:bodyPr wrap="square">
            <a:spAutoFit/>
          </a:bodyPr>
          <a:lstStyle/>
          <a:p>
            <a:pPr algn="ctr"/>
            <a:r>
              <a:rPr lang="fr-FR" b="1" dirty="0">
                <a:ln w="10160">
                  <a:solidFill>
                    <a:schemeClr val="accent2">
                      <a:lumMod val="50000"/>
                    </a:schemeClr>
                  </a:solidFill>
                  <a:prstDash val="solid"/>
                </a:ln>
                <a:solidFill>
                  <a:schemeClr val="accent2">
                    <a:lumMod val="50000"/>
                  </a:schemeClr>
                </a:solidFill>
                <a:effectLst>
                  <a:glow rad="101600">
                    <a:schemeClr val="bg1">
                      <a:alpha val="60000"/>
                    </a:schemeClr>
                  </a:glow>
                  <a:outerShdw blurRad="38100" dist="32000" dir="5400000" algn="tl">
                    <a:srgbClr val="000000">
                      <a:alpha val="30000"/>
                    </a:srgbClr>
                  </a:outerShdw>
                </a:effectLst>
                <a:latin typeface="Castellar" panose="020A0402060406010301" pitchFamily="18" charset="0"/>
              </a:rPr>
              <a:t>I. </a:t>
            </a:r>
            <a:r>
              <a:rPr lang="fr-FR" b="1" dirty="0">
                <a:ln w="10160">
                  <a:solidFill>
                    <a:schemeClr val="accent2">
                      <a:lumMod val="50000"/>
                    </a:schemeClr>
                  </a:solidFill>
                  <a:prstDash val="solid"/>
                </a:ln>
                <a:solidFill>
                  <a:schemeClr val="bg2">
                    <a:lumMod val="10000"/>
                  </a:schemeClr>
                </a:solidFill>
                <a:effectLst>
                  <a:glow rad="101600">
                    <a:schemeClr val="bg1">
                      <a:alpha val="60000"/>
                    </a:schemeClr>
                  </a:glow>
                  <a:outerShdw blurRad="38100" dist="32000" dir="5400000" algn="tl">
                    <a:srgbClr val="000000">
                      <a:alpha val="30000"/>
                    </a:srgbClr>
                  </a:outerShdw>
                </a:effectLst>
                <a:latin typeface="Castellar" panose="020A0402060406010301" pitchFamily="18" charset="0"/>
              </a:rPr>
              <a:t>Un temps de bouillonnement intellectuel</a:t>
            </a:r>
            <a:endParaRPr lang="fr-FR" dirty="0">
              <a:ln w="10160">
                <a:solidFill>
                  <a:schemeClr val="bg2">
                    <a:lumMod val="25000"/>
                  </a:schemeClr>
                </a:solidFill>
                <a:prstDash val="solid"/>
              </a:ln>
              <a:solidFill>
                <a:schemeClr val="bg2">
                  <a:lumMod val="10000"/>
                </a:schemeClr>
              </a:solidFill>
              <a:effectLst>
                <a:glow rad="101600">
                  <a:schemeClr val="bg1">
                    <a:alpha val="60000"/>
                  </a:schemeClr>
                </a:glow>
                <a:outerShdw blurRad="38100" dist="32000" dir="5400000" algn="tl">
                  <a:srgbClr val="000000">
                    <a:alpha val="30000"/>
                  </a:srgbClr>
                </a:outerShdw>
              </a:effectLst>
              <a:latin typeface="Castellar" panose="020A0402060406010301" pitchFamily="18" charset="0"/>
            </a:endParaRPr>
          </a:p>
          <a:p>
            <a:pPr marL="342900" indent="-342900" algn="ctr">
              <a:buFont typeface="+mj-lt"/>
              <a:buAutoNum type="alphaUcPeriod" startAt="2"/>
            </a:pPr>
            <a:r>
              <a:rPr lang="fr-FR" sz="1400" b="1" dirty="0">
                <a:solidFill>
                  <a:schemeClr val="accent2">
                    <a:lumMod val="50000"/>
                  </a:schemeClr>
                </a:solidFill>
                <a:latin typeface="Century Gothic" pitchFamily="34" charset="0"/>
              </a:rPr>
              <a:t>Une diffusion rapide et </a:t>
            </a:r>
            <a:r>
              <a:rPr lang="fr-FR" sz="1400" b="1" dirty="0" smtClean="0">
                <a:solidFill>
                  <a:schemeClr val="accent2">
                    <a:lumMod val="50000"/>
                  </a:schemeClr>
                </a:solidFill>
                <a:latin typeface="Century Gothic" pitchFamily="34" charset="0"/>
              </a:rPr>
              <a:t>massive</a:t>
            </a:r>
            <a:endParaRPr lang="fr-FR" sz="1400" b="1" dirty="0">
              <a:solidFill>
                <a:schemeClr val="accent2">
                  <a:lumMod val="50000"/>
                </a:schemeClr>
              </a:solidFill>
              <a:latin typeface="Century Gothic" pitchFamily="34" charset="0"/>
            </a:endParaRPr>
          </a:p>
        </p:txBody>
      </p:sp>
      <p:sp>
        <p:nvSpPr>
          <p:cNvPr id="3" name="ZoneTexte 2"/>
          <p:cNvSpPr txBox="1"/>
          <p:nvPr/>
        </p:nvSpPr>
        <p:spPr>
          <a:xfrm>
            <a:off x="0" y="592291"/>
            <a:ext cx="6782580" cy="276999"/>
          </a:xfrm>
          <a:prstGeom prst="rect">
            <a:avLst/>
          </a:prstGeom>
          <a:noFill/>
        </p:spPr>
        <p:txBody>
          <a:bodyPr wrap="square" rtlCol="0">
            <a:spAutoFit/>
          </a:bodyPr>
          <a:lstStyle/>
          <a:p>
            <a:r>
              <a:rPr lang="fr-FR" sz="1200" b="1" dirty="0" smtClean="0">
                <a:latin typeface="Century Gothic" pitchFamily="34" charset="0"/>
                <a:sym typeface="Wingdings 2"/>
              </a:rPr>
              <a:t> </a:t>
            </a:r>
            <a:r>
              <a:rPr lang="fr-FR" sz="1200" b="1" dirty="0" smtClean="0">
                <a:latin typeface="Century Gothic" pitchFamily="34" charset="0"/>
              </a:rPr>
              <a:t>La « galaxie Gutenberg » ou la révolution de l’imprimé</a:t>
            </a:r>
            <a:endParaRPr lang="fr-FR" sz="1200" b="1" dirty="0">
              <a:latin typeface="Century Gothic" pitchFamily="34" charset="0"/>
            </a:endParaRPr>
          </a:p>
        </p:txBody>
      </p:sp>
      <p:sp>
        <p:nvSpPr>
          <p:cNvPr id="5" name="ZoneTexte 4"/>
          <p:cNvSpPr txBox="1"/>
          <p:nvPr/>
        </p:nvSpPr>
        <p:spPr>
          <a:xfrm>
            <a:off x="4150747" y="968467"/>
            <a:ext cx="4541587" cy="1169551"/>
          </a:xfrm>
          <a:prstGeom prst="rect">
            <a:avLst/>
          </a:prstGeom>
          <a:solidFill>
            <a:srgbClr val="B2B2B2"/>
          </a:solidFill>
        </p:spPr>
        <p:txBody>
          <a:bodyPr wrap="square" rtlCol="0">
            <a:spAutoFit/>
          </a:bodyPr>
          <a:lstStyle/>
          <a:p>
            <a:pPr algn="ctr"/>
            <a:r>
              <a:rPr lang="fr-FR" sz="1000" b="1" u="sng" dirty="0" smtClean="0">
                <a:latin typeface="Century Gothic" pitchFamily="34" charset="0"/>
              </a:rPr>
              <a:t>Consigne : Ecoute active (Groupe 1)</a:t>
            </a:r>
          </a:p>
          <a:p>
            <a:pPr algn="just"/>
            <a:r>
              <a:rPr lang="fr-FR" sz="1000" dirty="0" smtClean="0">
                <a:latin typeface="Century Gothic" pitchFamily="34" charset="0"/>
              </a:rPr>
              <a:t>A l’aide des informations dispensées dans la vidéo, reconstitue les différentes tâches permettant d’imprimer un livre</a:t>
            </a:r>
          </a:p>
          <a:p>
            <a:pPr algn="ctr"/>
            <a:r>
              <a:rPr lang="fr-FR" sz="1000" b="1" u="sng" dirty="0">
                <a:latin typeface="Century Gothic" pitchFamily="34" charset="0"/>
              </a:rPr>
              <a:t>Consigne : Ecoute active (Groupe </a:t>
            </a:r>
            <a:r>
              <a:rPr lang="fr-FR" sz="1000" b="1" u="sng" dirty="0" smtClean="0">
                <a:latin typeface="Century Gothic" pitchFamily="34" charset="0"/>
              </a:rPr>
              <a:t>2)</a:t>
            </a:r>
            <a:endParaRPr lang="fr-FR" sz="1000" b="1" u="sng" dirty="0">
              <a:latin typeface="Century Gothic" pitchFamily="34" charset="0"/>
            </a:endParaRPr>
          </a:p>
          <a:p>
            <a:pPr algn="just"/>
            <a:r>
              <a:rPr lang="fr-FR" sz="1000" dirty="0">
                <a:latin typeface="Century Gothic" pitchFamily="34" charset="0"/>
              </a:rPr>
              <a:t>A l’aide des informations dispensées dans la </a:t>
            </a:r>
            <a:r>
              <a:rPr lang="fr-FR" sz="1000" dirty="0" smtClean="0">
                <a:latin typeface="Century Gothic" pitchFamily="34" charset="0"/>
              </a:rPr>
              <a:t>vidéo, complète l’organigramme pour montrer quels sont les procédés utilisés par Gutenberg pour « inventer » l’imprimerie</a:t>
            </a:r>
            <a:endParaRPr lang="fr-FR" sz="1000" dirty="0">
              <a:latin typeface="Century Gothic" pitchFamily="34" charset="0"/>
            </a:endParaRPr>
          </a:p>
        </p:txBody>
      </p:sp>
      <p:pic>
        <p:nvPicPr>
          <p:cNvPr id="17" name="Picture 12" descr="patience...">
            <a:hlinkClick r:id="rId2" action="ppaction://hlinksldjump"/>
          </p:cNvPr>
          <p:cNvPicPr>
            <a:picLocks noChangeAspect="1" noChangeArrowheads="1"/>
          </p:cNvPicPr>
          <p:nvPr/>
        </p:nvPicPr>
        <p:blipFill>
          <a:blip r:embed="rId3" cstate="email">
            <a:extLst>
              <a:ext uri="{28A0092B-C50C-407E-A947-70E740481C1C}">
                <a14:useLocalDpi xmlns:a14="http://schemas.microsoft.com/office/drawing/2010/main"/>
              </a:ext>
            </a:extLst>
          </a:blip>
          <a:srcRect l="2528" t="1682" r="1723" b="3401"/>
          <a:stretch>
            <a:fillRect/>
          </a:stretch>
        </p:blipFill>
        <p:spPr bwMode="auto">
          <a:xfrm>
            <a:off x="4150747" y="2218743"/>
            <a:ext cx="4541588" cy="3414508"/>
          </a:xfrm>
          <a:prstGeom prst="rect">
            <a:avLst/>
          </a:prstGeom>
          <a:noFill/>
          <a:ln w="12700">
            <a:solidFill>
              <a:schemeClr val="bg1"/>
            </a:solidFill>
            <a:miter lim="800000"/>
            <a:headEnd/>
            <a:tailEnd/>
          </a:ln>
          <a:effectLst/>
          <a:extLst>
            <a:ext uri="{909E8E84-426E-40DD-AFC4-6F175D3DCCD1}">
              <a14:hiddenFill xmlns:a14="http://schemas.microsoft.com/office/drawing/2010/main">
                <a:solidFill>
                  <a:srgbClr val="FFFFFF"/>
                </a:solidFill>
              </a14:hiddenFill>
            </a:ext>
          </a:extLst>
        </p:spPr>
      </p:pic>
      <p:pic>
        <p:nvPicPr>
          <p:cNvPr id="19" name="Image 18">
            <a:hlinkClick r:id="rId4" action="ppaction://hlinksldjump"/>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59470" y="4271506"/>
            <a:ext cx="5198860" cy="2106265"/>
          </a:xfrm>
          <a:prstGeom prst="rect">
            <a:avLst/>
          </a:prstGeom>
          <a:ln>
            <a:solidFill>
              <a:schemeClr val="tx1"/>
            </a:solidFill>
          </a:ln>
        </p:spPr>
      </p:pic>
      <p:sp>
        <p:nvSpPr>
          <p:cNvPr id="21" name="Hexagone 20"/>
          <p:cNvSpPr/>
          <p:nvPr/>
        </p:nvSpPr>
        <p:spPr>
          <a:xfrm>
            <a:off x="6421541" y="5689003"/>
            <a:ext cx="1533220" cy="1072923"/>
          </a:xfrm>
          <a:prstGeom prst="hexagon">
            <a:avLst/>
          </a:prstGeom>
          <a:solidFill>
            <a:schemeClr val="bg2">
              <a:lumMod val="90000"/>
            </a:schemeClr>
          </a:solidFill>
          <a:ln w="9525">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fr-FR" sz="1050" b="1" dirty="0" smtClean="0">
                <a:solidFill>
                  <a:schemeClr val="tx1"/>
                </a:solidFill>
                <a:latin typeface="Century Gothic" pitchFamily="34" charset="0"/>
              </a:rPr>
              <a:t>Cliquez sur les documents pour un exemple de correction</a:t>
            </a:r>
            <a:endParaRPr lang="fr-FR" sz="1050" b="1" dirty="0">
              <a:solidFill>
                <a:schemeClr val="tx1"/>
              </a:solidFill>
              <a:latin typeface="Century Gothic" pitchFamily="34" charset="0"/>
            </a:endParaRPr>
          </a:p>
        </p:txBody>
      </p:sp>
      <p:pic>
        <p:nvPicPr>
          <p:cNvPr id="1026" name="Picture 2" descr="Image associée"/>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8340072" y="146665"/>
            <a:ext cx="704523" cy="704523"/>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05659" y="1063319"/>
            <a:ext cx="3811162" cy="2858372"/>
          </a:xfrm>
          <a:prstGeom prst="rect">
            <a:avLst/>
          </a:prstGeom>
          <a:solidFill>
            <a:schemeClr val="bg1">
              <a:lumMod val="75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fr-FR" sz="1400" u="sng" dirty="0" smtClean="0">
                <a:solidFill>
                  <a:schemeClr val="tx1"/>
                </a:solidFill>
                <a:latin typeface="Century Gothic" pitchFamily="34" charset="0"/>
              </a:rPr>
              <a:t>Vidéo</a:t>
            </a:r>
            <a:r>
              <a:rPr lang="fr-FR" sz="1400" dirty="0" smtClean="0">
                <a:solidFill>
                  <a:schemeClr val="tx1"/>
                </a:solidFill>
                <a:latin typeface="Century Gothic" pitchFamily="34" charset="0"/>
              </a:rPr>
              <a:t> : l’imprimerie et la diffusion des idées </a:t>
            </a:r>
          </a:p>
          <a:p>
            <a:pPr algn="ctr"/>
            <a:endParaRPr lang="fr-FR" sz="1400" dirty="0">
              <a:solidFill>
                <a:schemeClr val="tx1"/>
              </a:solidFill>
              <a:latin typeface="Century Gothic" pitchFamily="34" charset="0"/>
            </a:endParaRPr>
          </a:p>
          <a:p>
            <a:pPr algn="ctr"/>
            <a:r>
              <a:rPr lang="fr-FR" sz="1400" dirty="0" smtClean="0">
                <a:solidFill>
                  <a:schemeClr val="tx1"/>
                </a:solidFill>
                <a:latin typeface="Century Gothic" pitchFamily="34" charset="0"/>
              </a:rPr>
              <a:t>Lien actif</a:t>
            </a:r>
            <a:r>
              <a:rPr lang="fr-FR" sz="1400" dirty="0">
                <a:solidFill>
                  <a:schemeClr val="tx1"/>
                </a:solidFill>
                <a:latin typeface="Century Gothic" pitchFamily="34" charset="0"/>
              </a:rPr>
              <a:t> :</a:t>
            </a:r>
            <a:endParaRPr lang="fr-FR" sz="1400" dirty="0">
              <a:latin typeface="Century Gothic" pitchFamily="34" charset="0"/>
            </a:endParaRPr>
          </a:p>
          <a:p>
            <a:pPr algn="ctr"/>
            <a:r>
              <a:rPr lang="fr-FR" sz="1400" dirty="0" smtClean="0">
                <a:latin typeface="Century Gothic" pitchFamily="34" charset="0"/>
                <a:hlinkClick r:id="rId7"/>
              </a:rPr>
              <a:t>https</a:t>
            </a:r>
            <a:r>
              <a:rPr lang="fr-FR" sz="1400" dirty="0">
                <a:latin typeface="Century Gothic" pitchFamily="34" charset="0"/>
                <a:hlinkClick r:id="rId7"/>
              </a:rPr>
              <a:t>://</a:t>
            </a:r>
            <a:r>
              <a:rPr lang="fr-FR" sz="1400" dirty="0" smtClean="0">
                <a:latin typeface="Century Gothic" pitchFamily="34" charset="0"/>
                <a:hlinkClick r:id="rId7"/>
              </a:rPr>
              <a:t>www.youtube.com/watch?v=JZm2DDBhtzw</a:t>
            </a:r>
            <a:r>
              <a:rPr lang="fr-FR" sz="1400" dirty="0" smtClean="0">
                <a:latin typeface="Century Gothic" pitchFamily="34" charset="0"/>
              </a:rPr>
              <a:t> </a:t>
            </a:r>
            <a:endParaRPr lang="fr-FR" sz="1400" dirty="0">
              <a:latin typeface="Century Gothic" pitchFamily="34" charset="0"/>
            </a:endParaRPr>
          </a:p>
        </p:txBody>
      </p:sp>
    </p:spTree>
    <p:extLst>
      <p:ext uri="{BB962C8B-B14F-4D97-AF65-F5344CB8AC3E}">
        <p14:creationId xmlns:p14="http://schemas.microsoft.com/office/powerpoint/2010/main" val="203751417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wipe(left)">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heel(1)">
                                      <p:cBhvr>
                                        <p:cTn id="17" dur="2000"/>
                                        <p:tgtEl>
                                          <p:spTgt spid="4"/>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left)">
                                      <p:cBhvr>
                                        <p:cTn id="21" dur="500"/>
                                        <p:tgtEl>
                                          <p:spTgt spid="5"/>
                                        </p:tgtEl>
                                      </p:cBhvr>
                                    </p:animEffect>
                                  </p:childTnLst>
                                </p:cTn>
                              </p:par>
                            </p:childTnLst>
                          </p:cTn>
                        </p:par>
                        <p:par>
                          <p:cTn id="22" fill="hold">
                            <p:stCondLst>
                              <p:cond delay="2500"/>
                            </p:stCondLst>
                            <p:childTnLst>
                              <p:par>
                                <p:cTn id="23" presetID="31" presetClass="entr" presetSubtype="0" fill="hold" nodeType="afterEffect">
                                  <p:stCondLst>
                                    <p:cond delay="0"/>
                                  </p:stCondLst>
                                  <p:childTnLst>
                                    <p:set>
                                      <p:cBhvr>
                                        <p:cTn id="24" dur="1" fill="hold">
                                          <p:stCondLst>
                                            <p:cond delay="0"/>
                                          </p:stCondLst>
                                        </p:cTn>
                                        <p:tgtEl>
                                          <p:spTgt spid="1026"/>
                                        </p:tgtEl>
                                        <p:attrNameLst>
                                          <p:attrName>style.visibility</p:attrName>
                                        </p:attrNameLst>
                                      </p:cBhvr>
                                      <p:to>
                                        <p:strVal val="visible"/>
                                      </p:to>
                                    </p:set>
                                    <p:anim calcmode="lin" valueType="num">
                                      <p:cBhvr>
                                        <p:cTn id="25" dur="1000" fill="hold"/>
                                        <p:tgtEl>
                                          <p:spTgt spid="1026"/>
                                        </p:tgtEl>
                                        <p:attrNameLst>
                                          <p:attrName>ppt_w</p:attrName>
                                        </p:attrNameLst>
                                      </p:cBhvr>
                                      <p:tavLst>
                                        <p:tav tm="0">
                                          <p:val>
                                            <p:fltVal val="0"/>
                                          </p:val>
                                        </p:tav>
                                        <p:tav tm="100000">
                                          <p:val>
                                            <p:strVal val="#ppt_w"/>
                                          </p:val>
                                        </p:tav>
                                      </p:tavLst>
                                    </p:anim>
                                    <p:anim calcmode="lin" valueType="num">
                                      <p:cBhvr>
                                        <p:cTn id="26" dur="1000" fill="hold"/>
                                        <p:tgtEl>
                                          <p:spTgt spid="1026"/>
                                        </p:tgtEl>
                                        <p:attrNameLst>
                                          <p:attrName>ppt_h</p:attrName>
                                        </p:attrNameLst>
                                      </p:cBhvr>
                                      <p:tavLst>
                                        <p:tav tm="0">
                                          <p:val>
                                            <p:fltVal val="0"/>
                                          </p:val>
                                        </p:tav>
                                        <p:tav tm="100000">
                                          <p:val>
                                            <p:strVal val="#ppt_h"/>
                                          </p:val>
                                        </p:tav>
                                      </p:tavLst>
                                    </p:anim>
                                    <p:anim calcmode="lin" valueType="num">
                                      <p:cBhvr>
                                        <p:cTn id="27" dur="1000" fill="hold"/>
                                        <p:tgtEl>
                                          <p:spTgt spid="1026"/>
                                        </p:tgtEl>
                                        <p:attrNameLst>
                                          <p:attrName>style.rotation</p:attrName>
                                        </p:attrNameLst>
                                      </p:cBhvr>
                                      <p:tavLst>
                                        <p:tav tm="0">
                                          <p:val>
                                            <p:fltVal val="90"/>
                                          </p:val>
                                        </p:tav>
                                        <p:tav tm="100000">
                                          <p:val>
                                            <p:fltVal val="0"/>
                                          </p:val>
                                        </p:tav>
                                      </p:tavLst>
                                    </p:anim>
                                    <p:animEffect transition="in" filter="fade">
                                      <p:cBhvr>
                                        <p:cTn id="28" dur="1000"/>
                                        <p:tgtEl>
                                          <p:spTgt spid="1026"/>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0" fill="hold" nodeType="click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par>
                                <p:cTn id="36" presetID="53" presetClass="entr" presetSubtype="16" fill="hold" nodeType="with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Effect transition="in" filter="fade">
                                      <p:cBhvr>
                                        <p:cTn id="40" dur="500"/>
                                        <p:tgtEl>
                                          <p:spTgt spid="19"/>
                                        </p:tgtEl>
                                      </p:cBhvr>
                                    </p:animEffect>
                                  </p:childTnLst>
                                </p:cTn>
                              </p:par>
                            </p:childTnLst>
                          </p:cTn>
                        </p:par>
                        <p:par>
                          <p:cTn id="41" fill="hold">
                            <p:stCondLst>
                              <p:cond delay="500"/>
                            </p:stCondLst>
                            <p:childTnLst>
                              <p:par>
                                <p:cTn id="42" presetID="22" presetClass="entr" presetSubtype="1" fill="hold" grpId="0" nodeType="afterEffect">
                                  <p:stCondLst>
                                    <p:cond delay="0"/>
                                  </p:stCondLst>
                                  <p:childTnLst>
                                    <p:set>
                                      <p:cBhvr>
                                        <p:cTn id="43" dur="1" fill="hold">
                                          <p:stCondLst>
                                            <p:cond delay="0"/>
                                          </p:stCondLst>
                                        </p:cTn>
                                        <p:tgtEl>
                                          <p:spTgt spid="21"/>
                                        </p:tgtEl>
                                        <p:attrNameLst>
                                          <p:attrName>style.visibility</p:attrName>
                                        </p:attrNameLst>
                                      </p:cBhvr>
                                      <p:to>
                                        <p:strVal val="visible"/>
                                      </p:to>
                                    </p:set>
                                    <p:animEffect transition="in" filter="wipe(up)">
                                      <p:cBhvr>
                                        <p:cTn id="4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P spid="5" grpId="0" animBg="1"/>
      <p:bldP spid="21" grpId="0" animBg="1"/>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2" descr="patience..."/>
          <p:cNvPicPr>
            <a:picLocks noChangeAspect="1" noChangeArrowheads="1"/>
          </p:cNvPicPr>
          <p:nvPr/>
        </p:nvPicPr>
        <p:blipFill>
          <a:blip r:embed="rId2">
            <a:extLst>
              <a:ext uri="{28A0092B-C50C-407E-A947-70E740481C1C}">
                <a14:useLocalDpi xmlns:a14="http://schemas.microsoft.com/office/drawing/2010/main"/>
              </a:ext>
            </a:extLst>
          </a:blip>
          <a:srcRect l="2528" t="1682" r="1723" b="3401"/>
          <a:stretch>
            <a:fillRect/>
          </a:stretch>
        </p:blipFill>
        <p:spPr bwMode="auto">
          <a:xfrm>
            <a:off x="1835944" y="1628775"/>
            <a:ext cx="5472112" cy="4032250"/>
          </a:xfrm>
          <a:prstGeom prst="rect">
            <a:avLst/>
          </a:prstGeom>
          <a:noFill/>
          <a:ln w="12700">
            <a:solidFill>
              <a:schemeClr val="bg1"/>
            </a:solidFill>
            <a:miter lim="800000"/>
            <a:headEnd/>
            <a:tailEnd/>
          </a:ln>
          <a:effectLst/>
          <a:extLst>
            <a:ext uri="{909E8E84-426E-40DD-AFC4-6F175D3DCCD1}">
              <a14:hiddenFill xmlns:a14="http://schemas.microsoft.com/office/drawing/2010/main">
                <a:solidFill>
                  <a:srgbClr val="FFFFFF"/>
                </a:solidFill>
              </a14:hiddenFill>
            </a:ext>
          </a:extLst>
        </p:spPr>
      </p:pic>
      <p:sp>
        <p:nvSpPr>
          <p:cNvPr id="3" name="Oval 13"/>
          <p:cNvSpPr>
            <a:spLocks noChangeArrowheads="1"/>
          </p:cNvSpPr>
          <p:nvPr/>
        </p:nvSpPr>
        <p:spPr bwMode="auto">
          <a:xfrm>
            <a:off x="4714850" y="2492375"/>
            <a:ext cx="1657350" cy="792163"/>
          </a:xfrm>
          <a:prstGeom prst="ellipse">
            <a:avLst/>
          </a:prstGeom>
          <a:solidFill>
            <a:schemeClr val="accent6">
              <a:lumMod val="75000"/>
              <a:alpha val="41000"/>
            </a:schemeClr>
          </a:solidFill>
          <a:ln w="12700">
            <a:noFill/>
            <a:round/>
            <a:headEnd/>
            <a:tailEnd/>
          </a:ln>
          <a:effectLst/>
        </p:spPr>
        <p:txBody>
          <a:bodyPr wrap="none" anchor="ctr"/>
          <a:lstStyle/>
          <a:p>
            <a:pPr>
              <a:defRPr/>
            </a:pPr>
            <a:endParaRPr lang="fr-FR" sz="1100">
              <a:latin typeface="Century Gothic" pitchFamily="34" charset="0"/>
            </a:endParaRPr>
          </a:p>
        </p:txBody>
      </p:sp>
      <p:sp>
        <p:nvSpPr>
          <p:cNvPr id="5" name="Text Box 16"/>
          <p:cNvSpPr txBox="1">
            <a:spLocks noChangeArrowheads="1"/>
          </p:cNvSpPr>
          <p:nvPr/>
        </p:nvSpPr>
        <p:spPr bwMode="auto">
          <a:xfrm>
            <a:off x="7427891" y="1630541"/>
            <a:ext cx="1584176" cy="1107996"/>
          </a:xfrm>
          <a:prstGeom prst="rect">
            <a:avLst/>
          </a:prstGeom>
          <a:solidFill>
            <a:schemeClr val="accent6">
              <a:lumMod val="75000"/>
            </a:schemeClr>
          </a:solidFill>
          <a:ln w="12700">
            <a:solidFill>
              <a:schemeClr val="bg1"/>
            </a:solidFill>
            <a:miter lim="800000"/>
            <a:headEnd/>
            <a:tailEnd/>
          </a:ln>
          <a:effectLst/>
        </p:spPr>
        <p:txBody>
          <a:bodyPr wrap="square">
            <a:spAutoFit/>
          </a:bodyPr>
          <a:lstStyle/>
          <a:p>
            <a:pPr algn="ctr">
              <a:defRPr/>
            </a:pPr>
            <a:r>
              <a:rPr lang="fr-FR" sz="1100" dirty="0">
                <a:solidFill>
                  <a:schemeClr val="bg1"/>
                </a:solidFill>
                <a:latin typeface="Century Gothic" pitchFamily="34" charset="0"/>
              </a:rPr>
              <a:t>Les typographes composent </a:t>
            </a:r>
          </a:p>
          <a:p>
            <a:pPr algn="ctr">
              <a:defRPr/>
            </a:pPr>
            <a:r>
              <a:rPr lang="fr-FR" sz="1100" dirty="0">
                <a:solidFill>
                  <a:schemeClr val="bg1"/>
                </a:solidFill>
                <a:latin typeface="Century Gothic" pitchFamily="34" charset="0"/>
              </a:rPr>
              <a:t>le texte à l’aide de signes</a:t>
            </a:r>
          </a:p>
          <a:p>
            <a:pPr algn="ctr">
              <a:defRPr/>
            </a:pPr>
            <a:r>
              <a:rPr lang="fr-FR" sz="1100" dirty="0">
                <a:solidFill>
                  <a:schemeClr val="bg1"/>
                </a:solidFill>
                <a:latin typeface="Century Gothic" pitchFamily="34" charset="0"/>
              </a:rPr>
              <a:t>placés dans des casiers</a:t>
            </a:r>
          </a:p>
        </p:txBody>
      </p:sp>
      <p:sp>
        <p:nvSpPr>
          <p:cNvPr id="6" name="Rectangle 17"/>
          <p:cNvSpPr>
            <a:spLocks noChangeArrowheads="1"/>
          </p:cNvSpPr>
          <p:nvPr/>
        </p:nvSpPr>
        <p:spPr bwMode="auto">
          <a:xfrm>
            <a:off x="4356000" y="3284538"/>
            <a:ext cx="2808288" cy="1152525"/>
          </a:xfrm>
          <a:prstGeom prst="rect">
            <a:avLst/>
          </a:prstGeom>
          <a:solidFill>
            <a:schemeClr val="accent3">
              <a:lumMod val="50000"/>
              <a:alpha val="71000"/>
            </a:schemeClr>
          </a:solidFill>
          <a:ln w="12700">
            <a:noFill/>
            <a:miter lim="800000"/>
            <a:headEnd/>
            <a:tailEnd/>
          </a:ln>
          <a:effectLst/>
        </p:spPr>
        <p:txBody>
          <a:bodyPr wrap="none" anchor="ctr"/>
          <a:lstStyle/>
          <a:p>
            <a:pPr>
              <a:defRPr/>
            </a:pPr>
            <a:endParaRPr lang="fr-FR" sz="1100">
              <a:latin typeface="Century Gothic" pitchFamily="34" charset="0"/>
            </a:endParaRPr>
          </a:p>
        </p:txBody>
      </p:sp>
      <p:sp>
        <p:nvSpPr>
          <p:cNvPr id="7" name="Text Box 18"/>
          <p:cNvSpPr txBox="1">
            <a:spLocks noChangeArrowheads="1"/>
          </p:cNvSpPr>
          <p:nvPr/>
        </p:nvSpPr>
        <p:spPr bwMode="auto">
          <a:xfrm>
            <a:off x="7427891" y="3350722"/>
            <a:ext cx="1584176" cy="938719"/>
          </a:xfrm>
          <a:prstGeom prst="rect">
            <a:avLst/>
          </a:prstGeom>
          <a:solidFill>
            <a:schemeClr val="accent3">
              <a:lumMod val="75000"/>
            </a:schemeClr>
          </a:solidFill>
          <a:ln w="12700">
            <a:solidFill>
              <a:schemeClr val="bg1"/>
            </a:solidFill>
            <a:miter lim="800000"/>
            <a:headEnd/>
            <a:tailEnd/>
          </a:ln>
          <a:effectLst/>
        </p:spPr>
        <p:txBody>
          <a:bodyPr wrap="square">
            <a:spAutoFit/>
          </a:bodyPr>
          <a:lstStyle/>
          <a:p>
            <a:pPr algn="ctr">
              <a:defRPr/>
            </a:pPr>
            <a:r>
              <a:rPr lang="fr-FR" sz="1100" dirty="0">
                <a:solidFill>
                  <a:schemeClr val="bg1"/>
                </a:solidFill>
                <a:latin typeface="Century Gothic" pitchFamily="34" charset="0"/>
              </a:rPr>
              <a:t>La plaque composée est ensuite mise sur le marbre et enduite d’encre.</a:t>
            </a:r>
          </a:p>
        </p:txBody>
      </p:sp>
      <p:sp>
        <p:nvSpPr>
          <p:cNvPr id="8" name="Rectangle 20"/>
          <p:cNvSpPr>
            <a:spLocks noChangeArrowheads="1"/>
          </p:cNvSpPr>
          <p:nvPr/>
        </p:nvSpPr>
        <p:spPr bwMode="auto">
          <a:xfrm>
            <a:off x="4787627" y="3500438"/>
            <a:ext cx="1152525" cy="865187"/>
          </a:xfrm>
          <a:prstGeom prst="rect">
            <a:avLst/>
          </a:prstGeom>
          <a:solidFill>
            <a:schemeClr val="bg2">
              <a:lumMod val="75000"/>
              <a:alpha val="56000"/>
            </a:schemeClr>
          </a:solidFill>
          <a:ln w="12700">
            <a:noFill/>
            <a:miter lim="800000"/>
            <a:headEnd/>
            <a:tailEnd/>
          </a:ln>
          <a:effectLst/>
        </p:spPr>
        <p:txBody>
          <a:bodyPr wrap="none" anchor="ctr"/>
          <a:lstStyle/>
          <a:p>
            <a:pPr>
              <a:defRPr/>
            </a:pPr>
            <a:endParaRPr lang="fr-FR" sz="1100">
              <a:latin typeface="Century Gothic" pitchFamily="34" charset="0"/>
            </a:endParaRPr>
          </a:p>
        </p:txBody>
      </p:sp>
      <p:sp>
        <p:nvSpPr>
          <p:cNvPr id="9" name="Text Box 21"/>
          <p:cNvSpPr txBox="1">
            <a:spLocks noChangeArrowheads="1"/>
          </p:cNvSpPr>
          <p:nvPr/>
        </p:nvSpPr>
        <p:spPr bwMode="auto">
          <a:xfrm>
            <a:off x="7427891" y="4901626"/>
            <a:ext cx="1584176" cy="769441"/>
          </a:xfrm>
          <a:prstGeom prst="rect">
            <a:avLst/>
          </a:prstGeom>
          <a:solidFill>
            <a:schemeClr val="bg2">
              <a:lumMod val="75000"/>
            </a:schemeClr>
          </a:solidFill>
          <a:ln w="12700">
            <a:solidFill>
              <a:schemeClr val="bg1"/>
            </a:solidFill>
            <a:miter lim="800000"/>
            <a:headEnd/>
            <a:tailEnd/>
          </a:ln>
          <a:effectLst/>
        </p:spPr>
        <p:txBody>
          <a:bodyPr wrap="square">
            <a:spAutoFit/>
          </a:bodyPr>
          <a:lstStyle/>
          <a:p>
            <a:pPr algn="ctr">
              <a:defRPr/>
            </a:pPr>
            <a:r>
              <a:rPr lang="fr-FR" sz="1100" dirty="0">
                <a:latin typeface="Century Gothic" pitchFamily="34" charset="0"/>
              </a:rPr>
              <a:t>Le châssis est ensuite refermé pour maintenir le papier contre la plaque</a:t>
            </a:r>
          </a:p>
        </p:txBody>
      </p:sp>
      <p:sp>
        <p:nvSpPr>
          <p:cNvPr id="10" name="AutoShape 22"/>
          <p:cNvSpPr>
            <a:spLocks noChangeArrowheads="1"/>
          </p:cNvSpPr>
          <p:nvPr/>
        </p:nvSpPr>
        <p:spPr bwMode="auto">
          <a:xfrm>
            <a:off x="1978422" y="2276474"/>
            <a:ext cx="1441450" cy="2591019"/>
          </a:xfrm>
          <a:custGeom>
            <a:avLst/>
            <a:gdLst>
              <a:gd name="T0" fmla="*/ 1261269 w 21600"/>
              <a:gd name="T1" fmla="*/ 1044575 h 21600"/>
              <a:gd name="T2" fmla="*/ 720725 w 21600"/>
              <a:gd name="T3" fmla="*/ 2089150 h 21600"/>
              <a:gd name="T4" fmla="*/ 180181 w 21600"/>
              <a:gd name="T5" fmla="*/ 1044575 h 21600"/>
              <a:gd name="T6" fmla="*/ 720725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chemeClr val="accent4">
              <a:lumMod val="50000"/>
              <a:alpha val="60000"/>
            </a:schemeClr>
          </a:solidFill>
          <a:ln w="12700">
            <a:noFill/>
            <a:miter lim="800000"/>
            <a:headEnd/>
            <a:tailEnd/>
          </a:ln>
          <a:effectLst/>
        </p:spPr>
        <p:txBody>
          <a:bodyPr wrap="none" anchor="ctr"/>
          <a:lstStyle/>
          <a:p>
            <a:pPr>
              <a:defRPr/>
            </a:pPr>
            <a:endParaRPr lang="fr-FR" sz="1100">
              <a:latin typeface="Century Gothic" pitchFamily="34" charset="0"/>
            </a:endParaRPr>
          </a:p>
        </p:txBody>
      </p:sp>
      <p:sp>
        <p:nvSpPr>
          <p:cNvPr id="11" name="Text Box 25"/>
          <p:cNvSpPr txBox="1">
            <a:spLocks noChangeArrowheads="1"/>
          </p:cNvSpPr>
          <p:nvPr/>
        </p:nvSpPr>
        <p:spPr bwMode="auto">
          <a:xfrm>
            <a:off x="107504" y="3102034"/>
            <a:ext cx="1584176" cy="938719"/>
          </a:xfrm>
          <a:prstGeom prst="rect">
            <a:avLst/>
          </a:prstGeom>
          <a:solidFill>
            <a:schemeClr val="accent4">
              <a:lumMod val="50000"/>
            </a:schemeClr>
          </a:solidFill>
          <a:ln w="12700">
            <a:solidFill>
              <a:schemeClr val="bg1"/>
            </a:solidFill>
            <a:miter lim="800000"/>
            <a:headEnd/>
            <a:tailEnd/>
          </a:ln>
          <a:effectLst/>
        </p:spPr>
        <p:txBody>
          <a:bodyPr wrap="square">
            <a:spAutoFit/>
          </a:bodyPr>
          <a:lstStyle/>
          <a:p>
            <a:pPr algn="ctr">
              <a:defRPr/>
            </a:pPr>
            <a:r>
              <a:rPr lang="fr-FR" sz="1100" dirty="0">
                <a:solidFill>
                  <a:schemeClr val="bg1"/>
                </a:solidFill>
                <a:latin typeface="Century Gothic" pitchFamily="34" charset="0"/>
              </a:rPr>
              <a:t>On utilise ensuite une </a:t>
            </a:r>
          </a:p>
          <a:p>
            <a:pPr algn="ctr">
              <a:defRPr/>
            </a:pPr>
            <a:r>
              <a:rPr lang="fr-FR" sz="1100" dirty="0">
                <a:solidFill>
                  <a:schemeClr val="bg1"/>
                </a:solidFill>
                <a:latin typeface="Century Gothic" pitchFamily="34" charset="0"/>
              </a:rPr>
              <a:t>presse </a:t>
            </a:r>
            <a:r>
              <a:rPr lang="fr-FR" sz="1100" dirty="0" smtClean="0">
                <a:solidFill>
                  <a:schemeClr val="bg1"/>
                </a:solidFill>
                <a:latin typeface="Century Gothic" pitchFamily="34" charset="0"/>
              </a:rPr>
              <a:t>pour l’impression</a:t>
            </a:r>
            <a:endParaRPr lang="fr-FR" sz="1100" dirty="0">
              <a:solidFill>
                <a:schemeClr val="bg1"/>
              </a:solidFill>
              <a:latin typeface="Century Gothic" pitchFamily="34" charset="0"/>
            </a:endParaRPr>
          </a:p>
          <a:p>
            <a:pPr algn="ctr">
              <a:defRPr/>
            </a:pPr>
            <a:r>
              <a:rPr lang="fr-FR" sz="1100" dirty="0">
                <a:solidFill>
                  <a:schemeClr val="bg1"/>
                </a:solidFill>
                <a:latin typeface="Century Gothic" pitchFamily="34" charset="0"/>
              </a:rPr>
              <a:t>de la page</a:t>
            </a:r>
          </a:p>
        </p:txBody>
      </p:sp>
      <p:sp>
        <p:nvSpPr>
          <p:cNvPr id="13" name="AutoShape 27"/>
          <p:cNvSpPr>
            <a:spLocks noChangeArrowheads="1"/>
          </p:cNvSpPr>
          <p:nvPr/>
        </p:nvSpPr>
        <p:spPr bwMode="auto">
          <a:xfrm rot="16200000">
            <a:off x="3455393" y="2024483"/>
            <a:ext cx="1080244" cy="1296987"/>
          </a:xfrm>
          <a:prstGeom prst="flowChartDelay">
            <a:avLst/>
          </a:prstGeom>
          <a:solidFill>
            <a:schemeClr val="accent5">
              <a:lumMod val="50000"/>
              <a:alpha val="56000"/>
            </a:schemeClr>
          </a:solidFill>
          <a:ln w="12700">
            <a:noFill/>
            <a:miter lim="800000"/>
            <a:headEnd/>
            <a:tailEnd/>
          </a:ln>
          <a:effectLst/>
        </p:spPr>
        <p:txBody>
          <a:bodyPr wrap="none" anchor="ctr"/>
          <a:lstStyle/>
          <a:p>
            <a:pPr>
              <a:defRPr/>
            </a:pPr>
            <a:endParaRPr lang="fr-FR" sz="1100">
              <a:latin typeface="Century Gothic" pitchFamily="34" charset="0"/>
            </a:endParaRPr>
          </a:p>
        </p:txBody>
      </p:sp>
      <p:sp>
        <p:nvSpPr>
          <p:cNvPr id="15" name="Text Box 29"/>
          <p:cNvSpPr txBox="1">
            <a:spLocks noChangeArrowheads="1"/>
          </p:cNvSpPr>
          <p:nvPr/>
        </p:nvSpPr>
        <p:spPr bwMode="auto">
          <a:xfrm>
            <a:off x="107504" y="1625022"/>
            <a:ext cx="1584176" cy="938719"/>
          </a:xfrm>
          <a:prstGeom prst="rect">
            <a:avLst/>
          </a:prstGeom>
          <a:solidFill>
            <a:schemeClr val="accent5">
              <a:lumMod val="50000"/>
            </a:schemeClr>
          </a:solidFill>
          <a:ln w="12700">
            <a:solidFill>
              <a:schemeClr val="bg1"/>
            </a:solidFill>
            <a:miter lim="800000"/>
            <a:headEnd/>
            <a:tailEnd/>
          </a:ln>
          <a:effectLst/>
        </p:spPr>
        <p:txBody>
          <a:bodyPr wrap="square">
            <a:spAutoFit/>
          </a:bodyPr>
          <a:lstStyle/>
          <a:p>
            <a:pPr algn="ctr">
              <a:defRPr/>
            </a:pPr>
            <a:r>
              <a:rPr lang="fr-FR" sz="1100" dirty="0">
                <a:solidFill>
                  <a:schemeClr val="bg1"/>
                </a:solidFill>
                <a:latin typeface="Century Gothic" pitchFamily="34" charset="0"/>
              </a:rPr>
              <a:t>Les feuilles imprimées sont </a:t>
            </a:r>
          </a:p>
          <a:p>
            <a:pPr algn="ctr">
              <a:defRPr/>
            </a:pPr>
            <a:r>
              <a:rPr lang="fr-FR" sz="1100" dirty="0">
                <a:solidFill>
                  <a:schemeClr val="bg1"/>
                </a:solidFill>
                <a:latin typeface="Century Gothic" pitchFamily="34" charset="0"/>
              </a:rPr>
              <a:t>ensuite examinées par les </a:t>
            </a:r>
          </a:p>
          <a:p>
            <a:pPr algn="ctr">
              <a:defRPr/>
            </a:pPr>
            <a:r>
              <a:rPr lang="fr-FR" sz="1100" dirty="0">
                <a:solidFill>
                  <a:schemeClr val="bg1"/>
                </a:solidFill>
                <a:latin typeface="Century Gothic" pitchFamily="34" charset="0"/>
              </a:rPr>
              <a:t>correcteurs</a:t>
            </a:r>
          </a:p>
        </p:txBody>
      </p:sp>
      <p:sp>
        <p:nvSpPr>
          <p:cNvPr id="17" name="ZoneTexte 16"/>
          <p:cNvSpPr txBox="1"/>
          <p:nvPr/>
        </p:nvSpPr>
        <p:spPr>
          <a:xfrm>
            <a:off x="0" y="404664"/>
            <a:ext cx="9144000" cy="646331"/>
          </a:xfrm>
          <a:prstGeom prst="rect">
            <a:avLst/>
          </a:prstGeom>
          <a:noFill/>
        </p:spPr>
        <p:txBody>
          <a:bodyPr wrap="square" rtlCol="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fr-FR" b="1" dirty="0" smtClean="0">
                <a:ln w="10160">
                  <a:solidFill>
                    <a:srgbClr val="C0504D">
                      <a:lumMod val="50000"/>
                    </a:srgbClr>
                  </a:solidFill>
                  <a:prstDash val="solid"/>
                </a:ln>
                <a:solidFill>
                  <a:srgbClr val="EEECE1">
                    <a:lumMod val="10000"/>
                  </a:srgbClr>
                </a:solidFill>
                <a:effectLst>
                  <a:glow rad="101600">
                    <a:prstClr val="white">
                      <a:alpha val="60000"/>
                    </a:prstClr>
                  </a:glow>
                  <a:outerShdw blurRad="38100" dist="32000" dir="5400000" algn="tl">
                    <a:srgbClr val="000000">
                      <a:alpha val="30000"/>
                    </a:srgbClr>
                  </a:outerShdw>
                </a:effectLst>
                <a:latin typeface="Castellar" panose="020A0402060406010301" pitchFamily="18" charset="0"/>
              </a:rPr>
              <a:t>Groupe 1</a:t>
            </a:r>
          </a:p>
          <a:p>
            <a:pPr algn="ctr"/>
            <a:r>
              <a:rPr lang="fr-FR" b="1" dirty="0" smtClean="0">
                <a:ln w="10160">
                  <a:solidFill>
                    <a:srgbClr val="C0504D">
                      <a:lumMod val="50000"/>
                    </a:srgbClr>
                  </a:solidFill>
                  <a:prstDash val="solid"/>
                </a:ln>
                <a:solidFill>
                  <a:srgbClr val="EEECE1">
                    <a:lumMod val="10000"/>
                  </a:srgbClr>
                </a:solidFill>
                <a:effectLst>
                  <a:glow rad="101600">
                    <a:prstClr val="white">
                      <a:alpha val="60000"/>
                    </a:prstClr>
                  </a:glow>
                  <a:outerShdw blurRad="38100" dist="32000" dir="5400000" algn="tl">
                    <a:srgbClr val="000000">
                      <a:alpha val="30000"/>
                    </a:srgbClr>
                  </a:outerShdw>
                </a:effectLst>
                <a:latin typeface="Castellar" panose="020A0402060406010301" pitchFamily="18" charset="0"/>
              </a:rPr>
              <a:t>Le fonctionnement d’un atelier d’imprimerie</a:t>
            </a:r>
            <a:endParaRPr lang="fr-FR" sz="3600" b="1" dirty="0">
              <a:ln w="50800"/>
              <a:solidFill>
                <a:schemeClr val="bg2">
                  <a:lumMod val="25000"/>
                </a:schemeClr>
              </a:solidFill>
              <a:effectLst>
                <a:glow rad="254000">
                  <a:schemeClr val="bg1">
                    <a:alpha val="27000"/>
                  </a:schemeClr>
                </a:glow>
                <a:reflection blurRad="6350" stA="55000" endA="300" endPos="45500" dir="5400000" sy="-100000" algn="bl" rotWithShape="0"/>
              </a:effectLst>
              <a:latin typeface="Crusades" pitchFamily="2" charset="0"/>
            </a:endParaRPr>
          </a:p>
        </p:txBody>
      </p:sp>
      <p:pic>
        <p:nvPicPr>
          <p:cNvPr id="18" name="Image 17">
            <a:hlinkClick r:id="rId3" action="ppaction://hlinksldjump"/>
          </p:cNvPr>
          <p:cNvPicPr>
            <a:picLocks noChangeAspect="1"/>
          </p:cNvPicPr>
          <p:nvPr/>
        </p:nvPicPr>
        <p:blipFill>
          <a:blip r:embed="rId4" cstate="email">
            <a:extLst>
              <a:ext uri="{BEBA8EAE-BF5A-486C-A8C5-ECC9F3942E4B}">
                <a14:imgProps xmlns:a14="http://schemas.microsoft.com/office/drawing/2010/main">
                  <a14:imgLayer r:embed="rId5">
                    <a14:imgEffect>
                      <a14:saturation sat="66000"/>
                    </a14:imgEffect>
                  </a14:imgLayer>
                </a14:imgProps>
              </a:ext>
              <a:ext uri="{28A0092B-C50C-407E-A947-70E740481C1C}">
                <a14:useLocalDpi xmlns:a14="http://schemas.microsoft.com/office/drawing/2010/main"/>
              </a:ext>
            </a:extLst>
          </a:blip>
          <a:stretch>
            <a:fillRect/>
          </a:stretch>
        </p:blipFill>
        <p:spPr>
          <a:xfrm>
            <a:off x="8747793" y="-4809"/>
            <a:ext cx="396207" cy="390112"/>
          </a:xfrm>
          <a:prstGeom prst="rect">
            <a:avLst/>
          </a:prstGeom>
        </p:spPr>
      </p:pic>
    </p:spTree>
    <p:extLst>
      <p:ext uri="{BB962C8B-B14F-4D97-AF65-F5344CB8AC3E}">
        <p14:creationId xmlns:p14="http://schemas.microsoft.com/office/powerpoint/2010/main" val="354923156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13" presetClass="entr" presetSubtype="16"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plus(in)">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slide(fromBottom)">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13" presetClass="entr" presetSubtype="16" fill="hold"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plus(in)">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12" presetClass="entr" presetSubtype="4" fill="hold"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slide(fromBottom)">
                                      <p:cBhvr>
                                        <p:cTn id="29" dur="500"/>
                                        <p:tgtEl>
                                          <p:spTgt spid="7"/>
                                        </p:tgtEl>
                                      </p:cBhvr>
                                    </p:animEffect>
                                  </p:childTnLst>
                                </p:cTn>
                              </p:par>
                            </p:childTnLst>
                          </p:cTn>
                        </p:par>
                      </p:childTnLst>
                    </p:cTn>
                  </p:par>
                  <p:par>
                    <p:cTn id="30" fill="hold">
                      <p:stCondLst>
                        <p:cond delay="indefinite"/>
                      </p:stCondLst>
                      <p:childTnLst>
                        <p:par>
                          <p:cTn id="31" fill="hold">
                            <p:stCondLst>
                              <p:cond delay="0"/>
                            </p:stCondLst>
                            <p:childTnLst>
                              <p:par>
                                <p:cTn id="32" presetID="17" presetClass="entr" presetSubtype="10" fill="hold" nodeType="clickEffect">
                                  <p:stCondLst>
                                    <p:cond delay="0"/>
                                  </p:stCondLst>
                                  <p:childTnLst>
                                    <p:set>
                                      <p:cBhvr>
                                        <p:cTn id="33" dur="1" fill="hold">
                                          <p:stCondLst>
                                            <p:cond delay="0"/>
                                          </p:stCondLst>
                                        </p:cTn>
                                        <p:tgtEl>
                                          <p:spTgt spid="8"/>
                                        </p:tgtEl>
                                        <p:attrNameLst>
                                          <p:attrName>style.visibility</p:attrName>
                                        </p:attrNameLst>
                                      </p:cBhvr>
                                      <p:to>
                                        <p:strVal val="visible"/>
                                      </p:to>
                                    </p:set>
                                    <p:anim calcmode="lin" valueType="num">
                                      <p:cBhvr>
                                        <p:cTn id="34" dur="500" fill="hold"/>
                                        <p:tgtEl>
                                          <p:spTgt spid="8"/>
                                        </p:tgtEl>
                                        <p:attrNameLst>
                                          <p:attrName>ppt_w</p:attrName>
                                        </p:attrNameLst>
                                      </p:cBhvr>
                                      <p:tavLst>
                                        <p:tav tm="0">
                                          <p:val>
                                            <p:fltVal val="0"/>
                                          </p:val>
                                        </p:tav>
                                        <p:tav tm="100000">
                                          <p:val>
                                            <p:strVal val="#ppt_w"/>
                                          </p:val>
                                        </p:tav>
                                      </p:tavLst>
                                    </p:anim>
                                    <p:anim calcmode="lin" valueType="num">
                                      <p:cBhvr>
                                        <p:cTn id="35" dur="500" fill="hold"/>
                                        <p:tgtEl>
                                          <p:spTgt spid="8"/>
                                        </p:tgtEl>
                                        <p:attrNameLst>
                                          <p:attrName>ppt_h</p:attrName>
                                        </p:attrNameLst>
                                      </p:cBhvr>
                                      <p:tavLst>
                                        <p:tav tm="0">
                                          <p:val>
                                            <p:strVal val="#ppt_h"/>
                                          </p:val>
                                        </p:tav>
                                        <p:tav tm="100000">
                                          <p:val>
                                            <p:strVal val="#ppt_h"/>
                                          </p:val>
                                        </p:tav>
                                      </p:tavLst>
                                    </p:anim>
                                  </p:childTnLst>
                                </p:cTn>
                              </p:par>
                              <p:par>
                                <p:cTn id="36" presetID="12" presetClass="entr" presetSubtype="4" fill="hold" nodeType="with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slide(fromBottom)">
                                      <p:cBhvr>
                                        <p:cTn id="38" dur="500"/>
                                        <p:tgtEl>
                                          <p:spTgt spid="9"/>
                                        </p:tgtEl>
                                      </p:cBhvr>
                                    </p:animEffect>
                                  </p:childTnLst>
                                </p:cTn>
                              </p:par>
                            </p:childTnLst>
                          </p:cTn>
                        </p:par>
                      </p:childTnLst>
                    </p:cTn>
                  </p:par>
                  <p:par>
                    <p:cTn id="39" fill="hold">
                      <p:stCondLst>
                        <p:cond delay="indefinite"/>
                      </p:stCondLst>
                      <p:childTnLst>
                        <p:par>
                          <p:cTn id="40" fill="hold">
                            <p:stCondLst>
                              <p:cond delay="0"/>
                            </p:stCondLst>
                            <p:childTnLst>
                              <p:par>
                                <p:cTn id="41" presetID="13" presetClass="entr" presetSubtype="16" fill="hold" nodeType="clickEffect">
                                  <p:stCondLst>
                                    <p:cond delay="0"/>
                                  </p:stCondLst>
                                  <p:childTnLst>
                                    <p:set>
                                      <p:cBhvr>
                                        <p:cTn id="42" dur="1" fill="hold">
                                          <p:stCondLst>
                                            <p:cond delay="0"/>
                                          </p:stCondLst>
                                        </p:cTn>
                                        <p:tgtEl>
                                          <p:spTgt spid="10"/>
                                        </p:tgtEl>
                                        <p:attrNameLst>
                                          <p:attrName>style.visibility</p:attrName>
                                        </p:attrNameLst>
                                      </p:cBhvr>
                                      <p:to>
                                        <p:strVal val="visible"/>
                                      </p:to>
                                    </p:set>
                                    <p:animEffect transition="in" filter="plus(in)">
                                      <p:cBhvr>
                                        <p:cTn id="43" dur="500"/>
                                        <p:tgtEl>
                                          <p:spTgt spid="10"/>
                                        </p:tgtEl>
                                      </p:cBhvr>
                                    </p:animEffect>
                                  </p:childTnLst>
                                </p:cTn>
                              </p:par>
                            </p:childTnLst>
                          </p:cTn>
                        </p:par>
                      </p:childTnLst>
                    </p:cTn>
                  </p:par>
                  <p:par>
                    <p:cTn id="44" fill="hold">
                      <p:stCondLst>
                        <p:cond delay="indefinite"/>
                      </p:stCondLst>
                      <p:childTnLst>
                        <p:par>
                          <p:cTn id="45" fill="hold">
                            <p:stCondLst>
                              <p:cond delay="0"/>
                            </p:stCondLst>
                            <p:childTnLst>
                              <p:par>
                                <p:cTn id="46" presetID="12" presetClass="entr" presetSubtype="4" fill="hold" nodeType="clickEffect">
                                  <p:stCondLst>
                                    <p:cond delay="0"/>
                                  </p:stCondLst>
                                  <p:childTnLst>
                                    <p:set>
                                      <p:cBhvr>
                                        <p:cTn id="47" dur="1" fill="hold">
                                          <p:stCondLst>
                                            <p:cond delay="0"/>
                                          </p:stCondLst>
                                        </p:cTn>
                                        <p:tgtEl>
                                          <p:spTgt spid="11"/>
                                        </p:tgtEl>
                                        <p:attrNameLst>
                                          <p:attrName>style.visibility</p:attrName>
                                        </p:attrNameLst>
                                      </p:cBhvr>
                                      <p:to>
                                        <p:strVal val="visible"/>
                                      </p:to>
                                    </p:set>
                                    <p:animEffect transition="in" filter="slide(fromBottom)">
                                      <p:cBhvr>
                                        <p:cTn id="48" dur="500"/>
                                        <p:tgtEl>
                                          <p:spTgt spid="11"/>
                                        </p:tgtEl>
                                      </p:cBhvr>
                                    </p:animEffect>
                                  </p:childTnLst>
                                </p:cTn>
                              </p:par>
                            </p:childTnLst>
                          </p:cTn>
                        </p:par>
                      </p:childTnLst>
                    </p:cTn>
                  </p:par>
                  <p:par>
                    <p:cTn id="49" fill="hold">
                      <p:stCondLst>
                        <p:cond delay="indefinite"/>
                      </p:stCondLst>
                      <p:childTnLst>
                        <p:par>
                          <p:cTn id="50" fill="hold">
                            <p:stCondLst>
                              <p:cond delay="0"/>
                            </p:stCondLst>
                            <p:childTnLst>
                              <p:par>
                                <p:cTn id="51" presetID="13" presetClass="entr" presetSubtype="16" fill="hold" nodeType="clickEffect">
                                  <p:stCondLst>
                                    <p:cond delay="0"/>
                                  </p:stCondLst>
                                  <p:childTnLst>
                                    <p:set>
                                      <p:cBhvr>
                                        <p:cTn id="52" dur="1" fill="hold">
                                          <p:stCondLst>
                                            <p:cond delay="0"/>
                                          </p:stCondLst>
                                        </p:cTn>
                                        <p:tgtEl>
                                          <p:spTgt spid="13"/>
                                        </p:tgtEl>
                                        <p:attrNameLst>
                                          <p:attrName>style.visibility</p:attrName>
                                        </p:attrNameLst>
                                      </p:cBhvr>
                                      <p:to>
                                        <p:strVal val="visible"/>
                                      </p:to>
                                    </p:set>
                                    <p:animEffect transition="in" filter="plus(in)">
                                      <p:cBhvr>
                                        <p:cTn id="53" dur="500"/>
                                        <p:tgtEl>
                                          <p:spTgt spid="13"/>
                                        </p:tgtEl>
                                      </p:cBhvr>
                                    </p:animEffect>
                                  </p:childTnLst>
                                </p:cTn>
                              </p:par>
                            </p:childTnLst>
                          </p:cTn>
                        </p:par>
                      </p:childTnLst>
                    </p:cTn>
                  </p:par>
                  <p:par>
                    <p:cTn id="54" fill="hold">
                      <p:stCondLst>
                        <p:cond delay="indefinite"/>
                      </p:stCondLst>
                      <p:childTnLst>
                        <p:par>
                          <p:cTn id="55" fill="hold">
                            <p:stCondLst>
                              <p:cond delay="0"/>
                            </p:stCondLst>
                            <p:childTnLst>
                              <p:par>
                                <p:cTn id="56" presetID="12" presetClass="entr" presetSubtype="4" fill="hold" nodeType="clickEffect">
                                  <p:stCondLst>
                                    <p:cond delay="0"/>
                                  </p:stCondLst>
                                  <p:childTnLst>
                                    <p:set>
                                      <p:cBhvr>
                                        <p:cTn id="57" dur="1" fill="hold">
                                          <p:stCondLst>
                                            <p:cond delay="0"/>
                                          </p:stCondLst>
                                        </p:cTn>
                                        <p:tgtEl>
                                          <p:spTgt spid="15"/>
                                        </p:tgtEl>
                                        <p:attrNameLst>
                                          <p:attrName>style.visibility</p:attrName>
                                        </p:attrNameLst>
                                      </p:cBhvr>
                                      <p:to>
                                        <p:strVal val="visible"/>
                                      </p:to>
                                    </p:set>
                                    <p:animEffect transition="in" filter="slide(fromBottom)">
                                      <p:cBhvr>
                                        <p:cTn id="5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8990</TotalTime>
  <Words>2114</Words>
  <Application>Microsoft Office PowerPoint</Application>
  <PresentationFormat>Presentazione su schermo (4:3)</PresentationFormat>
  <Paragraphs>267</Paragraphs>
  <Slides>17</Slides>
  <Notes>3</Notes>
  <HiddenSlides>0</HiddenSlides>
  <MMClips>0</MMClips>
  <ScaleCrop>false</ScaleCrop>
  <HeadingPairs>
    <vt:vector size="4" baseType="variant">
      <vt:variant>
        <vt:lpstr>Tema</vt:lpstr>
      </vt:variant>
      <vt:variant>
        <vt:i4>1</vt:i4>
      </vt:variant>
      <vt:variant>
        <vt:lpstr>Titoli diapositive</vt:lpstr>
      </vt:variant>
      <vt:variant>
        <vt:i4>17</vt:i4>
      </vt:variant>
    </vt:vector>
  </HeadingPairs>
  <TitlesOfParts>
    <vt:vector size="18" baseType="lpstr">
      <vt:lpstr>Thème Office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User</dc:creator>
  <cp:lastModifiedBy>lucilla chasseur</cp:lastModifiedBy>
  <cp:revision>310</cp:revision>
  <dcterms:created xsi:type="dcterms:W3CDTF">2020-01-26T12:30:00Z</dcterms:created>
  <dcterms:modified xsi:type="dcterms:W3CDTF">2024-03-12T18:23:49Z</dcterms:modified>
</cp:coreProperties>
</file>